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60" r:id="rId5"/>
    <p:sldId id="259"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D20E05-BB29-442A-B068-D03515852089}" v="267" dt="2024-06-11T07:58:23.0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sorterViewPr>
    <p:cViewPr>
      <p:scale>
        <a:sx n="100" d="100"/>
        <a:sy n="100" d="100"/>
      </p:scale>
      <p:origin x="0" y="-9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輝星 五十嵐" userId="93d98935c5303dfc" providerId="LiveId" clId="{2CD20E05-BB29-442A-B068-D03515852089}"/>
    <pc:docChg chg="undo custSel addSld delSld modSld">
      <pc:chgData name="輝星 五十嵐" userId="93d98935c5303dfc" providerId="LiveId" clId="{2CD20E05-BB29-442A-B068-D03515852089}" dt="2024-06-11T07:58:24.789" v="1714" actId="20577"/>
      <pc:docMkLst>
        <pc:docMk/>
      </pc:docMkLst>
      <pc:sldChg chg="modSp mod">
        <pc:chgData name="輝星 五十嵐" userId="93d98935c5303dfc" providerId="LiveId" clId="{2CD20E05-BB29-442A-B068-D03515852089}" dt="2024-06-11T07:58:24.789" v="1714" actId="20577"/>
        <pc:sldMkLst>
          <pc:docMk/>
          <pc:sldMk cId="2568908788" sldId="256"/>
        </pc:sldMkLst>
        <pc:spChg chg="mod">
          <ac:chgData name="輝星 五十嵐" userId="93d98935c5303dfc" providerId="LiveId" clId="{2CD20E05-BB29-442A-B068-D03515852089}" dt="2024-06-11T07:57:46.313" v="1677"/>
          <ac:spMkLst>
            <pc:docMk/>
            <pc:sldMk cId="2568908788" sldId="256"/>
            <ac:spMk id="2" creationId="{1423AE09-55AB-23E5-012A-BB8E6A0214B5}"/>
          </ac:spMkLst>
        </pc:spChg>
        <pc:spChg chg="mod">
          <ac:chgData name="輝星 五十嵐" userId="93d98935c5303dfc" providerId="LiveId" clId="{2CD20E05-BB29-442A-B068-D03515852089}" dt="2024-06-11T07:58:24.789" v="1714" actId="20577"/>
          <ac:spMkLst>
            <pc:docMk/>
            <pc:sldMk cId="2568908788" sldId="256"/>
            <ac:spMk id="3" creationId="{EB38B9E1-463B-8138-F378-71B7CC054E1D}"/>
          </ac:spMkLst>
        </pc:spChg>
      </pc:sldChg>
      <pc:sldChg chg="modSp mod">
        <pc:chgData name="輝星 五十嵐" userId="93d98935c5303dfc" providerId="LiveId" clId="{2CD20E05-BB29-442A-B068-D03515852089}" dt="2024-06-10T08:32:32.992" v="586" actId="20577"/>
        <pc:sldMkLst>
          <pc:docMk/>
          <pc:sldMk cId="1175664736" sldId="261"/>
        </pc:sldMkLst>
        <pc:spChg chg="mod">
          <ac:chgData name="輝星 五十嵐" userId="93d98935c5303dfc" providerId="LiveId" clId="{2CD20E05-BB29-442A-B068-D03515852089}" dt="2024-06-09T17:58:56.677" v="51" actId="2711"/>
          <ac:spMkLst>
            <pc:docMk/>
            <pc:sldMk cId="1175664736" sldId="261"/>
            <ac:spMk id="2" creationId="{EE3BC70A-907A-6CFF-5D0F-C0C8EAE1ACA8}"/>
          </ac:spMkLst>
        </pc:spChg>
        <pc:spChg chg="mod">
          <ac:chgData name="輝星 五十嵐" userId="93d98935c5303dfc" providerId="LiveId" clId="{2CD20E05-BB29-442A-B068-D03515852089}" dt="2024-06-10T08:32:32.992" v="586" actId="20577"/>
          <ac:spMkLst>
            <pc:docMk/>
            <pc:sldMk cId="1175664736" sldId="261"/>
            <ac:spMk id="3" creationId="{21051585-81C1-441F-A0D7-0ED7F8982FBC}"/>
          </ac:spMkLst>
        </pc:spChg>
      </pc:sldChg>
      <pc:sldChg chg="addSp delSp modSp new mod modClrScheme chgLayout">
        <pc:chgData name="輝星 五十嵐" userId="93d98935c5303dfc" providerId="LiveId" clId="{2CD20E05-BB29-442A-B068-D03515852089}" dt="2024-06-10T08:15:53.814" v="544" actId="255"/>
        <pc:sldMkLst>
          <pc:docMk/>
          <pc:sldMk cId="1118896370" sldId="262"/>
        </pc:sldMkLst>
        <pc:spChg chg="mod ord">
          <ac:chgData name="輝星 五十嵐" userId="93d98935c5303dfc" providerId="LiveId" clId="{2CD20E05-BB29-442A-B068-D03515852089}" dt="2024-06-10T07:38:35.809" v="141" actId="122"/>
          <ac:spMkLst>
            <pc:docMk/>
            <pc:sldMk cId="1118896370" sldId="262"/>
            <ac:spMk id="2" creationId="{58D35316-801F-58A2-8A08-A0A74F4CCC39}"/>
          </ac:spMkLst>
        </pc:spChg>
        <pc:spChg chg="add del mod">
          <ac:chgData name="輝星 五十嵐" userId="93d98935c5303dfc" providerId="LiveId" clId="{2CD20E05-BB29-442A-B068-D03515852089}" dt="2024-06-10T08:15:53.814" v="544" actId="255"/>
          <ac:spMkLst>
            <pc:docMk/>
            <pc:sldMk cId="1118896370" sldId="262"/>
            <ac:spMk id="3" creationId="{479863C7-79EB-E176-0280-B9ACF1CBEC96}"/>
          </ac:spMkLst>
        </pc:spChg>
      </pc:sldChg>
      <pc:sldChg chg="addSp delSp modSp new mod modClrScheme chgLayout">
        <pc:chgData name="輝星 五十嵐" userId="93d98935c5303dfc" providerId="LiveId" clId="{2CD20E05-BB29-442A-B068-D03515852089}" dt="2024-06-10T18:16:00.221" v="1004" actId="21"/>
        <pc:sldMkLst>
          <pc:docMk/>
          <pc:sldMk cId="1382651178" sldId="263"/>
        </pc:sldMkLst>
        <pc:spChg chg="add del">
          <ac:chgData name="輝星 五十嵐" userId="93d98935c5303dfc" providerId="LiveId" clId="{2CD20E05-BB29-442A-B068-D03515852089}" dt="2024-06-10T08:19:29.661" v="547" actId="21"/>
          <ac:spMkLst>
            <pc:docMk/>
            <pc:sldMk cId="1382651178" sldId="263"/>
            <ac:spMk id="2" creationId="{470F8B0E-8A2D-28C6-DD49-79A5B25C426E}"/>
          </ac:spMkLst>
        </pc:spChg>
        <pc:spChg chg="del mod ord">
          <ac:chgData name="輝星 五十嵐" userId="93d98935c5303dfc" providerId="LiveId" clId="{2CD20E05-BB29-442A-B068-D03515852089}" dt="2024-06-09T18:01:03.909" v="66" actId="700"/>
          <ac:spMkLst>
            <pc:docMk/>
            <pc:sldMk cId="1382651178" sldId="263"/>
            <ac:spMk id="2" creationId="{65CE653A-3817-5897-42B0-B2BD3991A832}"/>
          </ac:spMkLst>
        </pc:spChg>
        <pc:spChg chg="add del mod">
          <ac:chgData name="輝星 五十嵐" userId="93d98935c5303dfc" providerId="LiveId" clId="{2CD20E05-BB29-442A-B068-D03515852089}" dt="2024-06-10T17:41:21.174" v="784"/>
          <ac:spMkLst>
            <pc:docMk/>
            <pc:sldMk cId="1382651178" sldId="263"/>
            <ac:spMk id="2" creationId="{74E429B8-6DFB-E0F0-9F88-E15DEAC31AEF}"/>
          </ac:spMkLst>
        </pc:spChg>
        <pc:spChg chg="add del mod">
          <ac:chgData name="輝星 五十嵐" userId="93d98935c5303dfc" providerId="LiveId" clId="{2CD20E05-BB29-442A-B068-D03515852089}" dt="2024-06-10T08:20:00.968" v="549" actId="478"/>
          <ac:spMkLst>
            <pc:docMk/>
            <pc:sldMk cId="1382651178" sldId="263"/>
            <ac:spMk id="3" creationId="{23FDF5FD-FA6A-1492-0BF7-0F3F2BD01DE8}"/>
          </ac:spMkLst>
        </pc:spChg>
        <pc:spChg chg="add del mod">
          <ac:chgData name="輝星 五十嵐" userId="93d98935c5303dfc" providerId="LiveId" clId="{2CD20E05-BB29-442A-B068-D03515852089}" dt="2024-06-10T17:41:21.175" v="786"/>
          <ac:spMkLst>
            <pc:docMk/>
            <pc:sldMk cId="1382651178" sldId="263"/>
            <ac:spMk id="3" creationId="{4387D5DD-9739-1CFA-A9DD-FE8AE6F1250A}"/>
          </ac:spMkLst>
        </pc:spChg>
        <pc:spChg chg="del">
          <ac:chgData name="輝星 五十嵐" userId="93d98935c5303dfc" providerId="LiveId" clId="{2CD20E05-BB29-442A-B068-D03515852089}" dt="2024-06-09T18:01:03.909" v="66" actId="700"/>
          <ac:spMkLst>
            <pc:docMk/>
            <pc:sldMk cId="1382651178" sldId="263"/>
            <ac:spMk id="3" creationId="{4A4D6AEF-61E4-6F15-5E5E-CDC38F40E1A7}"/>
          </ac:spMkLst>
        </pc:spChg>
        <pc:spChg chg="add del mod ord">
          <ac:chgData name="輝星 五十嵐" userId="93d98935c5303dfc" providerId="LiveId" clId="{2CD20E05-BB29-442A-B068-D03515852089}" dt="2024-06-10T08:18:32.754" v="545" actId="700"/>
          <ac:spMkLst>
            <pc:docMk/>
            <pc:sldMk cId="1382651178" sldId="263"/>
            <ac:spMk id="4" creationId="{DD58D78C-C71A-C306-9490-0D1553E71AB1}"/>
          </ac:spMkLst>
        </pc:spChg>
        <pc:spChg chg="add mod">
          <ac:chgData name="輝星 五十嵐" userId="93d98935c5303dfc" providerId="LiveId" clId="{2CD20E05-BB29-442A-B068-D03515852089}" dt="2024-06-10T17:41:53.583" v="800" actId="14100"/>
          <ac:spMkLst>
            <pc:docMk/>
            <pc:sldMk cId="1382651178" sldId="263"/>
            <ac:spMk id="4" creationId="{E523A133-8E03-D49D-C39F-849485234969}"/>
          </ac:spMkLst>
        </pc:spChg>
        <pc:spChg chg="add mod">
          <ac:chgData name="輝星 五十嵐" userId="93d98935c5303dfc" providerId="LiveId" clId="{2CD20E05-BB29-442A-B068-D03515852089}" dt="2024-06-10T17:42:22.415" v="816"/>
          <ac:spMkLst>
            <pc:docMk/>
            <pc:sldMk cId="1382651178" sldId="263"/>
            <ac:spMk id="5" creationId="{3C56F732-6654-84F5-0967-3398E5955A3D}"/>
          </ac:spMkLst>
        </pc:spChg>
        <pc:spChg chg="add del mod">
          <ac:chgData name="輝星 五十嵐" userId="93d98935c5303dfc" providerId="LiveId" clId="{2CD20E05-BB29-442A-B068-D03515852089}" dt="2024-06-10T08:20:20.839" v="555"/>
          <ac:spMkLst>
            <pc:docMk/>
            <pc:sldMk cId="1382651178" sldId="263"/>
            <ac:spMk id="5" creationId="{91F10E37-F97B-3D4E-A0C1-B8D94DA1B072}"/>
          </ac:spMkLst>
        </pc:spChg>
        <pc:spChg chg="add del">
          <ac:chgData name="輝星 五十嵐" userId="93d98935c5303dfc" providerId="LiveId" clId="{2CD20E05-BB29-442A-B068-D03515852089}" dt="2024-06-10T08:20:38.512" v="557" actId="21"/>
          <ac:spMkLst>
            <pc:docMk/>
            <pc:sldMk cId="1382651178" sldId="263"/>
            <ac:spMk id="6" creationId="{8635084B-2A34-F7E6-F3F1-F946B51307B3}"/>
          </ac:spMkLst>
        </pc:spChg>
        <pc:spChg chg="add del">
          <ac:chgData name="輝星 五十嵐" userId="93d98935c5303dfc" providerId="LiveId" clId="{2CD20E05-BB29-442A-B068-D03515852089}" dt="2024-06-10T17:50:26.503" v="818" actId="11529"/>
          <ac:spMkLst>
            <pc:docMk/>
            <pc:sldMk cId="1382651178" sldId="263"/>
            <ac:spMk id="6" creationId="{ABDA7BD3-EA6B-515E-1ECE-437A2B163800}"/>
          </ac:spMkLst>
        </pc:spChg>
        <pc:spChg chg="add mod">
          <ac:chgData name="輝星 五十嵐" userId="93d98935c5303dfc" providerId="LiveId" clId="{2CD20E05-BB29-442A-B068-D03515852089}" dt="2024-06-10T17:52:12.026" v="830" actId="1076"/>
          <ac:spMkLst>
            <pc:docMk/>
            <pc:sldMk cId="1382651178" sldId="263"/>
            <ac:spMk id="7" creationId="{569C6192-8D7A-2AE9-3C8A-33BDE8333EF4}"/>
          </ac:spMkLst>
        </pc:spChg>
        <pc:spChg chg="add del mod">
          <ac:chgData name="輝星 五十嵐" userId="93d98935c5303dfc" providerId="LiveId" clId="{2CD20E05-BB29-442A-B068-D03515852089}" dt="2024-06-10T08:22:33.925" v="565" actId="11529"/>
          <ac:spMkLst>
            <pc:docMk/>
            <pc:sldMk cId="1382651178" sldId="263"/>
            <ac:spMk id="7" creationId="{5894CA49-29AB-8780-DC1D-A8E2DA379F19}"/>
          </ac:spMkLst>
        </pc:spChg>
        <pc:spChg chg="add del mod">
          <ac:chgData name="輝星 五十嵐" userId="93d98935c5303dfc" providerId="LiveId" clId="{2CD20E05-BB29-442A-B068-D03515852089}" dt="2024-06-10T08:24:43.156" v="577" actId="11529"/>
          <ac:spMkLst>
            <pc:docMk/>
            <pc:sldMk cId="1382651178" sldId="263"/>
            <ac:spMk id="8" creationId="{F4D31922-700C-117E-FB99-604AE31D1911}"/>
          </ac:spMkLst>
        </pc:spChg>
        <pc:spChg chg="add del mod">
          <ac:chgData name="輝星 五十嵐" userId="93d98935c5303dfc" providerId="LiveId" clId="{2CD20E05-BB29-442A-B068-D03515852089}" dt="2024-06-10T08:24:50.780" v="580" actId="21"/>
          <ac:spMkLst>
            <pc:docMk/>
            <pc:sldMk cId="1382651178" sldId="263"/>
            <ac:spMk id="9" creationId="{CE82A15E-5396-74E7-B1A3-E98A43023507}"/>
          </ac:spMkLst>
        </pc:spChg>
        <pc:spChg chg="add del">
          <ac:chgData name="輝星 五十嵐" userId="93d98935c5303dfc" providerId="LiveId" clId="{2CD20E05-BB29-442A-B068-D03515852089}" dt="2024-06-10T08:35:04.699" v="588" actId="11529"/>
          <ac:spMkLst>
            <pc:docMk/>
            <pc:sldMk cId="1382651178" sldId="263"/>
            <ac:spMk id="10" creationId="{7C54D578-3047-F8BE-BF86-A3F62D82CF93}"/>
          </ac:spMkLst>
        </pc:spChg>
        <pc:spChg chg="add mod">
          <ac:chgData name="輝星 五十嵐" userId="93d98935c5303dfc" providerId="LiveId" clId="{2CD20E05-BB29-442A-B068-D03515852089}" dt="2024-06-10T08:36:35.193" v="591" actId="14100"/>
          <ac:spMkLst>
            <pc:docMk/>
            <pc:sldMk cId="1382651178" sldId="263"/>
            <ac:spMk id="11" creationId="{6CA12169-5A1B-C6AB-E81F-F5575A5AECE6}"/>
          </ac:spMkLst>
        </pc:spChg>
        <pc:spChg chg="add del">
          <ac:chgData name="輝星 五十嵐" userId="93d98935c5303dfc" providerId="LiveId" clId="{2CD20E05-BB29-442A-B068-D03515852089}" dt="2024-06-10T17:53:00.215" v="835" actId="11529"/>
          <ac:spMkLst>
            <pc:docMk/>
            <pc:sldMk cId="1382651178" sldId="263"/>
            <ac:spMk id="14" creationId="{3C4370BE-3C0F-784F-A08A-F9019C229778}"/>
          </ac:spMkLst>
        </pc:spChg>
        <pc:spChg chg="add del">
          <ac:chgData name="輝星 五十嵐" userId="93d98935c5303dfc" providerId="LiveId" clId="{2CD20E05-BB29-442A-B068-D03515852089}" dt="2024-06-10T08:37:59.654" v="602" actId="11529"/>
          <ac:spMkLst>
            <pc:docMk/>
            <pc:sldMk cId="1382651178" sldId="263"/>
            <ac:spMk id="14" creationId="{4947B9E2-6F77-3E13-3CBB-C109C5C49E09}"/>
          </ac:spMkLst>
        </pc:spChg>
        <pc:spChg chg="add mod">
          <ac:chgData name="輝星 五十嵐" userId="93d98935c5303dfc" providerId="LiveId" clId="{2CD20E05-BB29-442A-B068-D03515852089}" dt="2024-06-10T18:05:28.886" v="924" actId="207"/>
          <ac:spMkLst>
            <pc:docMk/>
            <pc:sldMk cId="1382651178" sldId="263"/>
            <ac:spMk id="15" creationId="{40A37392-61D1-0B62-B4BF-91A8BEC16645}"/>
          </ac:spMkLst>
        </pc:spChg>
        <pc:spChg chg="add mod">
          <ac:chgData name="輝星 五十嵐" userId="93d98935c5303dfc" providerId="LiveId" clId="{2CD20E05-BB29-442A-B068-D03515852089}" dt="2024-06-10T08:44:34.511" v="629" actId="13822"/>
          <ac:spMkLst>
            <pc:docMk/>
            <pc:sldMk cId="1382651178" sldId="263"/>
            <ac:spMk id="20" creationId="{BB9BA31A-2549-3F0A-86E7-34342BA820C5}"/>
          </ac:spMkLst>
        </pc:spChg>
        <pc:spChg chg="add mod">
          <ac:chgData name="輝星 五十嵐" userId="93d98935c5303dfc" providerId="LiveId" clId="{2CD20E05-BB29-442A-B068-D03515852089}" dt="2024-06-10T17:54:06.723" v="843" actId="1076"/>
          <ac:spMkLst>
            <pc:docMk/>
            <pc:sldMk cId="1382651178" sldId="263"/>
            <ac:spMk id="29" creationId="{76316E5D-434D-E155-0F1C-EEE85913B309}"/>
          </ac:spMkLst>
        </pc:spChg>
        <pc:spChg chg="add del">
          <ac:chgData name="輝星 五十嵐" userId="93d98935c5303dfc" providerId="LiveId" clId="{2CD20E05-BB29-442A-B068-D03515852089}" dt="2024-06-10T08:54:15.100" v="669" actId="11529"/>
          <ac:spMkLst>
            <pc:docMk/>
            <pc:sldMk cId="1382651178" sldId="263"/>
            <ac:spMk id="32" creationId="{5D04FF36-6361-E8FF-80FA-2C3D27A3F974}"/>
          </ac:spMkLst>
        </pc:spChg>
        <pc:spChg chg="add mod">
          <ac:chgData name="輝星 五十嵐" userId="93d98935c5303dfc" providerId="LiveId" clId="{2CD20E05-BB29-442A-B068-D03515852089}" dt="2024-06-10T17:54:50.216" v="852" actId="1076"/>
          <ac:spMkLst>
            <pc:docMk/>
            <pc:sldMk cId="1382651178" sldId="263"/>
            <ac:spMk id="32" creationId="{8BE4052D-1B0D-01F5-0D56-5D0F29B41C80}"/>
          </ac:spMkLst>
        </pc:spChg>
        <pc:spChg chg="add mod">
          <ac:chgData name="輝星 五十嵐" userId="93d98935c5303dfc" providerId="LiveId" clId="{2CD20E05-BB29-442A-B068-D03515852089}" dt="2024-06-10T08:56:08.409" v="713" actId="1076"/>
          <ac:spMkLst>
            <pc:docMk/>
            <pc:sldMk cId="1382651178" sldId="263"/>
            <ac:spMk id="33" creationId="{2862F4D2-C975-1BD1-2DC3-EFB3E95DC16E}"/>
          </ac:spMkLst>
        </pc:spChg>
        <pc:spChg chg="add mod">
          <ac:chgData name="輝星 五十嵐" userId="93d98935c5303dfc" providerId="LiveId" clId="{2CD20E05-BB29-442A-B068-D03515852089}" dt="2024-06-10T08:57:19.386" v="734" actId="14100"/>
          <ac:spMkLst>
            <pc:docMk/>
            <pc:sldMk cId="1382651178" sldId="263"/>
            <ac:spMk id="34" creationId="{F3CA67CE-9116-2DFE-FB28-0F5A05E9FFFC}"/>
          </ac:spMkLst>
        </pc:spChg>
        <pc:spChg chg="add mod">
          <ac:chgData name="輝星 五十嵐" userId="93d98935c5303dfc" providerId="LiveId" clId="{2CD20E05-BB29-442A-B068-D03515852089}" dt="2024-06-10T08:59:01.465" v="769" actId="1076"/>
          <ac:spMkLst>
            <pc:docMk/>
            <pc:sldMk cId="1382651178" sldId="263"/>
            <ac:spMk id="36" creationId="{E2EFA0C3-92C4-57C0-F29C-981B9E0782AF}"/>
          </ac:spMkLst>
        </pc:spChg>
        <pc:spChg chg="add mod">
          <ac:chgData name="輝星 五十嵐" userId="93d98935c5303dfc" providerId="LiveId" clId="{2CD20E05-BB29-442A-B068-D03515852089}" dt="2024-06-10T17:59:03.684" v="889" actId="13822"/>
          <ac:spMkLst>
            <pc:docMk/>
            <pc:sldMk cId="1382651178" sldId="263"/>
            <ac:spMk id="47" creationId="{7E68BD17-FB7A-2F1A-D094-9A42A8519BFD}"/>
          </ac:spMkLst>
        </pc:spChg>
        <pc:spChg chg="add mod">
          <ac:chgData name="輝星 五十嵐" userId="93d98935c5303dfc" providerId="LiveId" clId="{2CD20E05-BB29-442A-B068-D03515852089}" dt="2024-06-10T17:59:08.331" v="890" actId="13822"/>
          <ac:spMkLst>
            <pc:docMk/>
            <pc:sldMk cId="1382651178" sldId="263"/>
            <ac:spMk id="48" creationId="{3B26023D-376B-8128-8560-1D631C1CD7C7}"/>
          </ac:spMkLst>
        </pc:spChg>
        <pc:spChg chg="add">
          <ac:chgData name="輝星 五十嵐" userId="93d98935c5303dfc" providerId="LiveId" clId="{2CD20E05-BB29-442A-B068-D03515852089}" dt="2024-06-10T18:01:43.445" v="899" actId="11529"/>
          <ac:spMkLst>
            <pc:docMk/>
            <pc:sldMk cId="1382651178" sldId="263"/>
            <ac:spMk id="52" creationId="{B0212A01-6054-D17D-F982-A58CCE8E4F10}"/>
          </ac:spMkLst>
        </pc:spChg>
        <pc:spChg chg="add del">
          <ac:chgData name="輝星 五十嵐" userId="93d98935c5303dfc" providerId="LiveId" clId="{2CD20E05-BB29-442A-B068-D03515852089}" dt="2024-06-10T18:02:07.424" v="901" actId="478"/>
          <ac:spMkLst>
            <pc:docMk/>
            <pc:sldMk cId="1382651178" sldId="263"/>
            <ac:spMk id="53" creationId="{27C8F04C-AA6E-B6F6-5C41-A4453D9CF184}"/>
          </ac:spMkLst>
        </pc:spChg>
        <pc:spChg chg="add mod">
          <ac:chgData name="輝星 五十嵐" userId="93d98935c5303dfc" providerId="LiveId" clId="{2CD20E05-BB29-442A-B068-D03515852089}" dt="2024-06-10T18:12:25.667" v="975" actId="1076"/>
          <ac:spMkLst>
            <pc:docMk/>
            <pc:sldMk cId="1382651178" sldId="263"/>
            <ac:spMk id="62" creationId="{4C40ACCE-DD9C-C98D-6690-971719EB1973}"/>
          </ac:spMkLst>
        </pc:spChg>
        <pc:spChg chg="add del">
          <ac:chgData name="輝星 五十嵐" userId="93d98935c5303dfc" providerId="LiveId" clId="{2CD20E05-BB29-442A-B068-D03515852089}" dt="2024-06-10T18:13:32.377" v="987" actId="21"/>
          <ac:spMkLst>
            <pc:docMk/>
            <pc:sldMk cId="1382651178" sldId="263"/>
            <ac:spMk id="64" creationId="{D566796C-505C-4A85-410C-A848C31D70BF}"/>
          </ac:spMkLst>
        </pc:spChg>
        <pc:spChg chg="add del">
          <ac:chgData name="輝星 五十嵐" userId="93d98935c5303dfc" providerId="LiveId" clId="{2CD20E05-BB29-442A-B068-D03515852089}" dt="2024-06-10T18:14:25.617" v="996" actId="21"/>
          <ac:spMkLst>
            <pc:docMk/>
            <pc:sldMk cId="1382651178" sldId="263"/>
            <ac:spMk id="66" creationId="{53C85A6E-691B-8CAB-13CD-8E3C876FACB5}"/>
          </ac:spMkLst>
        </pc:spChg>
        <pc:spChg chg="add mod">
          <ac:chgData name="輝星 五十嵐" userId="93d98935c5303dfc" providerId="LiveId" clId="{2CD20E05-BB29-442A-B068-D03515852089}" dt="2024-06-10T18:15:16.728" v="998" actId="207"/>
          <ac:spMkLst>
            <pc:docMk/>
            <pc:sldMk cId="1382651178" sldId="263"/>
            <ac:spMk id="67" creationId="{E0F0276B-395C-0D9C-CAAC-59960AFC09C8}"/>
          </ac:spMkLst>
        </pc:spChg>
        <pc:picChg chg="add mod">
          <ac:chgData name="輝星 五十嵐" userId="93d98935c5303dfc" providerId="LiveId" clId="{2CD20E05-BB29-442A-B068-D03515852089}" dt="2024-06-10T17:52:29.411" v="833" actId="1076"/>
          <ac:picMkLst>
            <pc:docMk/>
            <pc:sldMk cId="1382651178" sldId="263"/>
            <ac:picMk id="8" creationId="{2B91F999-1C56-385C-7FF4-2944519145B2}"/>
          </ac:picMkLst>
        </pc:picChg>
        <pc:picChg chg="add mod">
          <ac:chgData name="輝星 五十嵐" userId="93d98935c5303dfc" providerId="LiveId" clId="{2CD20E05-BB29-442A-B068-D03515852089}" dt="2024-06-10T17:57:56.390" v="880" actId="1076"/>
          <ac:picMkLst>
            <pc:docMk/>
            <pc:sldMk cId="1382651178" sldId="263"/>
            <ac:picMk id="9" creationId="{414C2972-C56E-2B87-6467-7CE38C355561}"/>
          </ac:picMkLst>
        </pc:picChg>
        <pc:picChg chg="add mod">
          <ac:chgData name="輝星 五十嵐" userId="93d98935c5303dfc" providerId="LiveId" clId="{2CD20E05-BB29-442A-B068-D03515852089}" dt="2024-06-10T17:58:27.139" v="886" actId="1076"/>
          <ac:picMkLst>
            <pc:docMk/>
            <pc:sldMk cId="1382651178" sldId="263"/>
            <ac:picMk id="10" creationId="{EB220B38-BD98-B771-D2D0-203063CBE54E}"/>
          </ac:picMkLst>
        </pc:picChg>
        <pc:picChg chg="add mod">
          <ac:chgData name="輝星 五十嵐" userId="93d98935c5303dfc" providerId="LiveId" clId="{2CD20E05-BB29-442A-B068-D03515852089}" dt="2024-06-10T08:36:49.296" v="593" actId="1076"/>
          <ac:picMkLst>
            <pc:docMk/>
            <pc:sldMk cId="1382651178" sldId="263"/>
            <ac:picMk id="12" creationId="{5A245EFA-29C6-BE47-1F73-379B114F01EB}"/>
          </ac:picMkLst>
        </pc:picChg>
        <pc:picChg chg="add mod">
          <ac:chgData name="輝星 五十嵐" userId="93d98935c5303dfc" providerId="LiveId" clId="{2CD20E05-BB29-442A-B068-D03515852089}" dt="2024-06-10T08:59:32.208" v="772" actId="1076"/>
          <ac:picMkLst>
            <pc:docMk/>
            <pc:sldMk cId="1382651178" sldId="263"/>
            <ac:picMk id="13" creationId="{05EDE8EB-F31A-EBF6-06FA-DCE641A0F2A8}"/>
          </ac:picMkLst>
        </pc:picChg>
        <pc:picChg chg="add del mod">
          <ac:chgData name="輝星 五十嵐" userId="93d98935c5303dfc" providerId="LiveId" clId="{2CD20E05-BB29-442A-B068-D03515852089}" dt="2024-06-10T18:06:33.025" v="960" actId="21"/>
          <ac:picMkLst>
            <pc:docMk/>
            <pc:sldMk cId="1382651178" sldId="263"/>
            <ac:picMk id="16" creationId="{66F87CD7-ACD0-2567-2A0D-1F4B4309E28D}"/>
          </ac:picMkLst>
        </pc:picChg>
        <pc:picChg chg="add mod">
          <ac:chgData name="輝星 五十嵐" userId="93d98935c5303dfc" providerId="LiveId" clId="{2CD20E05-BB29-442A-B068-D03515852089}" dt="2024-06-10T08:55:28.485" v="707" actId="1076"/>
          <ac:picMkLst>
            <pc:docMk/>
            <pc:sldMk cId="1382651178" sldId="263"/>
            <ac:picMk id="17" creationId="{87D9BCE2-977C-A90C-9648-A8156B4D81B9}"/>
          </ac:picMkLst>
        </pc:picChg>
        <pc:picChg chg="add mod">
          <ac:chgData name="輝星 五十嵐" userId="93d98935c5303dfc" providerId="LiveId" clId="{2CD20E05-BB29-442A-B068-D03515852089}" dt="2024-06-10T17:41:14.687" v="781" actId="1076"/>
          <ac:picMkLst>
            <pc:docMk/>
            <pc:sldMk cId="1382651178" sldId="263"/>
            <ac:picMk id="18" creationId="{31B34C12-AFDF-8130-5CC6-25B26561FE27}"/>
          </ac:picMkLst>
        </pc:picChg>
        <pc:picChg chg="add mod">
          <ac:chgData name="輝星 五十嵐" userId="93d98935c5303dfc" providerId="LiveId" clId="{2CD20E05-BB29-442A-B068-D03515852089}" dt="2024-06-10T08:41:00.150" v="622" actId="14100"/>
          <ac:picMkLst>
            <pc:docMk/>
            <pc:sldMk cId="1382651178" sldId="263"/>
            <ac:picMk id="19" creationId="{5DB0716F-0C38-D468-FE5D-62CB20852904}"/>
          </ac:picMkLst>
        </pc:picChg>
        <pc:picChg chg="add mod">
          <ac:chgData name="輝星 五十嵐" userId="93d98935c5303dfc" providerId="LiveId" clId="{2CD20E05-BB29-442A-B068-D03515852089}" dt="2024-06-10T08:46:29.586" v="637" actId="1076"/>
          <ac:picMkLst>
            <pc:docMk/>
            <pc:sldMk cId="1382651178" sldId="263"/>
            <ac:picMk id="21" creationId="{A8972326-D781-E988-D379-8494469678B7}"/>
          </ac:picMkLst>
        </pc:picChg>
        <pc:picChg chg="add mod">
          <ac:chgData name="輝星 五十嵐" userId="93d98935c5303dfc" providerId="LiveId" clId="{2CD20E05-BB29-442A-B068-D03515852089}" dt="2024-06-10T08:46:26.856" v="636" actId="1076"/>
          <ac:picMkLst>
            <pc:docMk/>
            <pc:sldMk cId="1382651178" sldId="263"/>
            <ac:picMk id="22" creationId="{4ADEEC42-C575-63EA-CAC3-E22F9D77B57C}"/>
          </ac:picMkLst>
        </pc:picChg>
        <pc:picChg chg="add mod">
          <ac:chgData name="輝星 五十嵐" userId="93d98935c5303dfc" providerId="LiveId" clId="{2CD20E05-BB29-442A-B068-D03515852089}" dt="2024-06-10T08:46:23.955" v="635" actId="1076"/>
          <ac:picMkLst>
            <pc:docMk/>
            <pc:sldMk cId="1382651178" sldId="263"/>
            <ac:picMk id="23" creationId="{5769DB11-FEEA-5D8D-C273-9406101524E2}"/>
          </ac:picMkLst>
        </pc:picChg>
        <pc:picChg chg="add mod">
          <ac:chgData name="輝星 五十嵐" userId="93d98935c5303dfc" providerId="LiveId" clId="{2CD20E05-BB29-442A-B068-D03515852089}" dt="2024-06-10T08:46:18.977" v="634" actId="1076"/>
          <ac:picMkLst>
            <pc:docMk/>
            <pc:sldMk cId="1382651178" sldId="263"/>
            <ac:picMk id="24" creationId="{CF2CABC2-133C-591B-8330-EFC5399C2C03}"/>
          </ac:picMkLst>
        </pc:picChg>
        <pc:picChg chg="add mod">
          <ac:chgData name="輝星 五十嵐" userId="93d98935c5303dfc" providerId="LiveId" clId="{2CD20E05-BB29-442A-B068-D03515852089}" dt="2024-06-10T08:46:56.190" v="645" actId="1076"/>
          <ac:picMkLst>
            <pc:docMk/>
            <pc:sldMk cId="1382651178" sldId="263"/>
            <ac:picMk id="25" creationId="{DA9ECF6B-E569-935B-3483-B7B9277A76BF}"/>
          </ac:picMkLst>
        </pc:picChg>
        <pc:picChg chg="add mod">
          <ac:chgData name="輝星 五十嵐" userId="93d98935c5303dfc" providerId="LiveId" clId="{2CD20E05-BB29-442A-B068-D03515852089}" dt="2024-06-10T08:46:52.598" v="644" actId="1076"/>
          <ac:picMkLst>
            <pc:docMk/>
            <pc:sldMk cId="1382651178" sldId="263"/>
            <ac:picMk id="26" creationId="{02825228-3CBB-BF76-1DD3-C77A83155C7C}"/>
          </ac:picMkLst>
        </pc:picChg>
        <pc:picChg chg="add mod">
          <ac:chgData name="輝星 五十嵐" userId="93d98935c5303dfc" providerId="LiveId" clId="{2CD20E05-BB29-442A-B068-D03515852089}" dt="2024-06-10T08:46:49.127" v="643" actId="1076"/>
          <ac:picMkLst>
            <pc:docMk/>
            <pc:sldMk cId="1382651178" sldId="263"/>
            <ac:picMk id="27" creationId="{AF55B4D2-C992-8F46-CAE4-FB682B02F7D2}"/>
          </ac:picMkLst>
        </pc:picChg>
        <pc:picChg chg="add mod">
          <ac:chgData name="輝星 五十嵐" userId="93d98935c5303dfc" providerId="LiveId" clId="{2CD20E05-BB29-442A-B068-D03515852089}" dt="2024-06-10T08:46:44.898" v="642" actId="1076"/>
          <ac:picMkLst>
            <pc:docMk/>
            <pc:sldMk cId="1382651178" sldId="263"/>
            <ac:picMk id="28" creationId="{877BCCDA-CD6E-C09F-4892-8CF9FA89E919}"/>
          </ac:picMkLst>
        </pc:picChg>
        <pc:picChg chg="add del mod">
          <ac:chgData name="輝星 五十嵐" userId="93d98935c5303dfc" providerId="LiveId" clId="{2CD20E05-BB29-442A-B068-D03515852089}" dt="2024-06-10T08:53:23.152" v="665" actId="478"/>
          <ac:picMkLst>
            <pc:docMk/>
            <pc:sldMk cId="1382651178" sldId="263"/>
            <ac:picMk id="29" creationId="{17B5F57C-541B-F515-DE39-3E58A2F10168}"/>
          </ac:picMkLst>
        </pc:picChg>
        <pc:picChg chg="add del mod">
          <ac:chgData name="輝星 五十嵐" userId="93d98935c5303dfc" providerId="LiveId" clId="{2CD20E05-BB29-442A-B068-D03515852089}" dt="2024-06-10T18:11:23.738" v="969" actId="21"/>
          <ac:picMkLst>
            <pc:docMk/>
            <pc:sldMk cId="1382651178" sldId="263"/>
            <ac:picMk id="30" creationId="{7AF98BB2-3834-45A3-8669-3ABBBE819BBD}"/>
          </ac:picMkLst>
        </pc:picChg>
        <pc:picChg chg="add del mod">
          <ac:chgData name="輝星 五十嵐" userId="93d98935c5303dfc" providerId="LiveId" clId="{2CD20E05-BB29-442A-B068-D03515852089}" dt="2024-06-10T18:11:12.251" v="966" actId="21"/>
          <ac:picMkLst>
            <pc:docMk/>
            <pc:sldMk cId="1382651178" sldId="263"/>
            <ac:picMk id="31" creationId="{D246D54C-D713-C124-DC40-F7E76556142A}"/>
          </ac:picMkLst>
        </pc:picChg>
        <pc:picChg chg="add mod">
          <ac:chgData name="輝星 五十嵐" userId="93d98935c5303dfc" providerId="LiveId" clId="{2CD20E05-BB29-442A-B068-D03515852089}" dt="2024-06-10T17:55:02.253" v="855" actId="1076"/>
          <ac:picMkLst>
            <pc:docMk/>
            <pc:sldMk cId="1382651178" sldId="263"/>
            <ac:picMk id="35" creationId="{1B7CEDAB-9320-46BB-60A4-5930BC0D390F}"/>
          </ac:picMkLst>
        </pc:picChg>
        <pc:picChg chg="add del mod">
          <ac:chgData name="輝星 五十嵐" userId="93d98935c5303dfc" providerId="LiveId" clId="{2CD20E05-BB29-442A-B068-D03515852089}" dt="2024-06-10T08:58:06.427" v="750" actId="478"/>
          <ac:picMkLst>
            <pc:docMk/>
            <pc:sldMk cId="1382651178" sldId="263"/>
            <ac:picMk id="35" creationId="{D14232C6-874B-1822-9B09-F6B5652E82BE}"/>
          </ac:picMkLst>
        </pc:picChg>
        <pc:picChg chg="add mod">
          <ac:chgData name="輝星 五十嵐" userId="93d98935c5303dfc" providerId="LiveId" clId="{2CD20E05-BB29-442A-B068-D03515852089}" dt="2024-06-10T17:55:52.318" v="860" actId="1076"/>
          <ac:picMkLst>
            <pc:docMk/>
            <pc:sldMk cId="1382651178" sldId="263"/>
            <ac:picMk id="37" creationId="{917529A2-C9C6-6445-8257-734B95D03913}"/>
          </ac:picMkLst>
        </pc:picChg>
        <pc:picChg chg="add mod">
          <ac:chgData name="輝星 五十嵐" userId="93d98935c5303dfc" providerId="LiveId" clId="{2CD20E05-BB29-442A-B068-D03515852089}" dt="2024-06-10T17:56:04.403" v="863" actId="14100"/>
          <ac:picMkLst>
            <pc:docMk/>
            <pc:sldMk cId="1382651178" sldId="263"/>
            <ac:picMk id="38" creationId="{3D12CD92-9C25-782B-8368-E3E8BC7B8196}"/>
          </ac:picMkLst>
        </pc:picChg>
        <pc:picChg chg="add mod">
          <ac:chgData name="輝星 五十嵐" userId="93d98935c5303dfc" providerId="LiveId" clId="{2CD20E05-BB29-442A-B068-D03515852089}" dt="2024-06-10T17:55:27.896" v="857" actId="1076"/>
          <ac:picMkLst>
            <pc:docMk/>
            <pc:sldMk cId="1382651178" sldId="263"/>
            <ac:picMk id="39" creationId="{111280D0-440E-05FD-97CB-E88DD640EB59}"/>
          </ac:picMkLst>
        </pc:picChg>
        <pc:picChg chg="add mod">
          <ac:chgData name="輝星 五十嵐" userId="93d98935c5303dfc" providerId="LiveId" clId="{2CD20E05-BB29-442A-B068-D03515852089}" dt="2024-06-10T17:55:49.154" v="859" actId="1076"/>
          <ac:picMkLst>
            <pc:docMk/>
            <pc:sldMk cId="1382651178" sldId="263"/>
            <ac:picMk id="41" creationId="{E5115B1C-D5CB-A5C8-BA99-92FFC1030711}"/>
          </ac:picMkLst>
        </pc:picChg>
        <pc:picChg chg="add mod">
          <ac:chgData name="輝星 五十嵐" userId="93d98935c5303dfc" providerId="LiveId" clId="{2CD20E05-BB29-442A-B068-D03515852089}" dt="2024-06-10T17:56:18.264" v="867" actId="1076"/>
          <ac:picMkLst>
            <pc:docMk/>
            <pc:sldMk cId="1382651178" sldId="263"/>
            <ac:picMk id="42" creationId="{ED258E88-4470-1F9D-73BC-0BCC6B116A96}"/>
          </ac:picMkLst>
        </pc:picChg>
        <pc:picChg chg="add mod">
          <ac:chgData name="輝星 五十嵐" userId="93d98935c5303dfc" providerId="LiveId" clId="{2CD20E05-BB29-442A-B068-D03515852089}" dt="2024-06-10T17:56:34.313" v="870" actId="1076"/>
          <ac:picMkLst>
            <pc:docMk/>
            <pc:sldMk cId="1382651178" sldId="263"/>
            <ac:picMk id="43" creationId="{C834B46D-F020-8DDA-7290-0B465D3F90DC}"/>
          </ac:picMkLst>
        </pc:picChg>
        <pc:picChg chg="add mod">
          <ac:chgData name="輝星 五十嵐" userId="93d98935c5303dfc" providerId="LiveId" clId="{2CD20E05-BB29-442A-B068-D03515852089}" dt="2024-06-10T17:56:30.022" v="869" actId="1076"/>
          <ac:picMkLst>
            <pc:docMk/>
            <pc:sldMk cId="1382651178" sldId="263"/>
            <ac:picMk id="45" creationId="{AC4A0180-E3BF-9662-D607-1ACA83B98D60}"/>
          </ac:picMkLst>
        </pc:picChg>
        <pc:picChg chg="add mod">
          <ac:chgData name="輝星 五十嵐" userId="93d98935c5303dfc" providerId="LiveId" clId="{2CD20E05-BB29-442A-B068-D03515852089}" dt="2024-06-10T17:57:27.895" v="875" actId="1076"/>
          <ac:picMkLst>
            <pc:docMk/>
            <pc:sldMk cId="1382651178" sldId="263"/>
            <ac:picMk id="46" creationId="{22E4F455-D9C3-5B60-4819-5169E73ABF01}"/>
          </ac:picMkLst>
        </pc:picChg>
        <pc:picChg chg="add mod">
          <ac:chgData name="輝星 五十嵐" userId="93d98935c5303dfc" providerId="LiveId" clId="{2CD20E05-BB29-442A-B068-D03515852089}" dt="2024-06-10T18:00:24.568" v="898" actId="1076"/>
          <ac:picMkLst>
            <pc:docMk/>
            <pc:sldMk cId="1382651178" sldId="263"/>
            <ac:picMk id="49" creationId="{5B92A5FF-9CA8-BFCB-E5A6-9E5B1DFDA75D}"/>
          </ac:picMkLst>
        </pc:picChg>
        <pc:picChg chg="add mod">
          <ac:chgData name="輝星 五十嵐" userId="93d98935c5303dfc" providerId="LiveId" clId="{2CD20E05-BB29-442A-B068-D03515852089}" dt="2024-06-10T18:00:15.221" v="896" actId="1076"/>
          <ac:picMkLst>
            <pc:docMk/>
            <pc:sldMk cId="1382651178" sldId="263"/>
            <ac:picMk id="50" creationId="{471C7142-C463-1C5B-4201-D7B4688E8716}"/>
          </ac:picMkLst>
        </pc:picChg>
        <pc:picChg chg="add mod">
          <ac:chgData name="輝星 五十嵐" userId="93d98935c5303dfc" providerId="LiveId" clId="{2CD20E05-BB29-442A-B068-D03515852089}" dt="2024-06-10T18:00:10.139" v="895" actId="1076"/>
          <ac:picMkLst>
            <pc:docMk/>
            <pc:sldMk cId="1382651178" sldId="263"/>
            <ac:picMk id="51" creationId="{67F33021-E18A-1149-5AC2-EA1692DC96F8}"/>
          </ac:picMkLst>
        </pc:picChg>
        <pc:picChg chg="add mod">
          <ac:chgData name="輝星 五十嵐" userId="93d98935c5303dfc" providerId="LiveId" clId="{2CD20E05-BB29-442A-B068-D03515852089}" dt="2024-06-10T18:02:44.374" v="910" actId="1076"/>
          <ac:picMkLst>
            <pc:docMk/>
            <pc:sldMk cId="1382651178" sldId="263"/>
            <ac:picMk id="54" creationId="{71E0B779-C2B7-991C-3480-4879BBCBD5E4}"/>
          </ac:picMkLst>
        </pc:picChg>
        <pc:picChg chg="add mod">
          <ac:chgData name="輝星 五十嵐" userId="93d98935c5303dfc" providerId="LiveId" clId="{2CD20E05-BB29-442A-B068-D03515852089}" dt="2024-06-10T18:03:08.052" v="915" actId="1076"/>
          <ac:picMkLst>
            <pc:docMk/>
            <pc:sldMk cId="1382651178" sldId="263"/>
            <ac:picMk id="55" creationId="{02DFA4C3-1618-2081-4F5A-C19A224436C4}"/>
          </ac:picMkLst>
        </pc:picChg>
        <pc:picChg chg="add mod">
          <ac:chgData name="輝星 五十嵐" userId="93d98935c5303dfc" providerId="LiveId" clId="{2CD20E05-BB29-442A-B068-D03515852089}" dt="2024-06-10T18:02:36.009" v="909" actId="1076"/>
          <ac:picMkLst>
            <pc:docMk/>
            <pc:sldMk cId="1382651178" sldId="263"/>
            <ac:picMk id="56" creationId="{BD7AAF43-6EAE-6B41-05BE-8C405FD94D0C}"/>
          </ac:picMkLst>
        </pc:picChg>
        <pc:picChg chg="add mod">
          <ac:chgData name="輝星 五十嵐" userId="93d98935c5303dfc" providerId="LiveId" clId="{2CD20E05-BB29-442A-B068-D03515852089}" dt="2024-06-10T18:02:30.010" v="908" actId="1076"/>
          <ac:picMkLst>
            <pc:docMk/>
            <pc:sldMk cId="1382651178" sldId="263"/>
            <ac:picMk id="57" creationId="{7222E8B3-FFE7-C492-20A3-0BF473645722}"/>
          </ac:picMkLst>
        </pc:picChg>
        <pc:picChg chg="add mod">
          <ac:chgData name="輝星 五十嵐" userId="93d98935c5303dfc" providerId="LiveId" clId="{2CD20E05-BB29-442A-B068-D03515852089}" dt="2024-06-10T18:02:26.336" v="907" actId="1076"/>
          <ac:picMkLst>
            <pc:docMk/>
            <pc:sldMk cId="1382651178" sldId="263"/>
            <ac:picMk id="58" creationId="{33158ED4-1645-90DE-B0CE-A2D57A3C0F34}"/>
          </ac:picMkLst>
        </pc:picChg>
        <pc:picChg chg="add del mod">
          <ac:chgData name="輝星 五十嵐" userId="93d98935c5303dfc" providerId="LiveId" clId="{2CD20E05-BB29-442A-B068-D03515852089}" dt="2024-06-10T18:16:00.221" v="1004" actId="21"/>
          <ac:picMkLst>
            <pc:docMk/>
            <pc:sldMk cId="1382651178" sldId="263"/>
            <ac:picMk id="59" creationId="{2557DE5C-F580-17DA-B1E1-142655BD9CE7}"/>
          </ac:picMkLst>
        </pc:picChg>
        <pc:picChg chg="add mod">
          <ac:chgData name="輝星 五十嵐" userId="93d98935c5303dfc" providerId="LiveId" clId="{2CD20E05-BB29-442A-B068-D03515852089}" dt="2024-06-10T18:03:15.217" v="917" actId="1076"/>
          <ac:picMkLst>
            <pc:docMk/>
            <pc:sldMk cId="1382651178" sldId="263"/>
            <ac:picMk id="60" creationId="{C15E3A3C-A133-FCB8-8024-AACA92C500DA}"/>
          </ac:picMkLst>
        </pc:picChg>
        <pc:picChg chg="add mod">
          <ac:chgData name="輝星 五十嵐" userId="93d98935c5303dfc" providerId="LiveId" clId="{2CD20E05-BB29-442A-B068-D03515852089}" dt="2024-06-10T18:06:59.731" v="965" actId="1076"/>
          <ac:picMkLst>
            <pc:docMk/>
            <pc:sldMk cId="1382651178" sldId="263"/>
            <ac:picMk id="61" creationId="{9D8D3738-54C6-8FC1-A696-47BD96FED3F5}"/>
          </ac:picMkLst>
        </pc:picChg>
        <pc:picChg chg="add del mod">
          <ac:chgData name="輝星 五十嵐" userId="93d98935c5303dfc" providerId="LiveId" clId="{2CD20E05-BB29-442A-B068-D03515852089}" dt="2024-06-10T18:13:02.586" v="985" actId="21"/>
          <ac:picMkLst>
            <pc:docMk/>
            <pc:sldMk cId="1382651178" sldId="263"/>
            <ac:picMk id="63" creationId="{61DE4B3F-B141-AE9D-207D-1B07C355AA4D}"/>
          </ac:picMkLst>
        </pc:picChg>
        <pc:picChg chg="add del mod">
          <ac:chgData name="輝星 五十嵐" userId="93d98935c5303dfc" providerId="LiveId" clId="{2CD20E05-BB29-442A-B068-D03515852089}" dt="2024-06-10T18:13:54.018" v="994" actId="21"/>
          <ac:picMkLst>
            <pc:docMk/>
            <pc:sldMk cId="1382651178" sldId="263"/>
            <ac:picMk id="65" creationId="{78358281-41D8-EFE5-368E-B3E6C8A08F69}"/>
          </ac:picMkLst>
        </pc:picChg>
        <pc:picChg chg="add mod">
          <ac:chgData name="輝星 五十嵐" userId="93d98935c5303dfc" providerId="LiveId" clId="{2CD20E05-BB29-442A-B068-D03515852089}" dt="2024-06-10T18:15:44.518" v="1002" actId="1076"/>
          <ac:picMkLst>
            <pc:docMk/>
            <pc:sldMk cId="1382651178" sldId="263"/>
            <ac:picMk id="68" creationId="{6384EE75-2ECE-5F0C-61B2-3BCA3CDBF7C8}"/>
          </ac:picMkLst>
        </pc:picChg>
        <pc:picChg chg="add mod">
          <ac:chgData name="輝星 五十嵐" userId="93d98935c5303dfc" providerId="LiveId" clId="{2CD20E05-BB29-442A-B068-D03515852089}" dt="2024-06-10T18:15:50.292" v="1003" actId="1076"/>
          <ac:picMkLst>
            <pc:docMk/>
            <pc:sldMk cId="1382651178" sldId="263"/>
            <ac:picMk id="69" creationId="{BB8C5CA4-C6D0-79D7-024D-E1A14CF062BF}"/>
          </ac:picMkLst>
        </pc:picChg>
        <pc:cxnChg chg="add del">
          <ac:chgData name="輝星 五十嵐" userId="93d98935c5303dfc" providerId="LiveId" clId="{2CD20E05-BB29-442A-B068-D03515852089}" dt="2024-06-10T08:59:25.765" v="771" actId="11529"/>
          <ac:cxnSpMkLst>
            <pc:docMk/>
            <pc:sldMk cId="1382651178" sldId="263"/>
            <ac:cxnSpMk id="38" creationId="{8503FA54-3045-150F-B6DC-4906311A82AA}"/>
          </ac:cxnSpMkLst>
        </pc:cxnChg>
        <pc:cxnChg chg="add mod">
          <ac:chgData name="輝星 五十嵐" userId="93d98935c5303dfc" providerId="LiveId" clId="{2CD20E05-BB29-442A-B068-D03515852089}" dt="2024-06-10T09:00:26.757" v="777" actId="1076"/>
          <ac:cxnSpMkLst>
            <pc:docMk/>
            <pc:sldMk cId="1382651178" sldId="263"/>
            <ac:cxnSpMk id="40" creationId="{E8E88F45-1C41-1D66-B99C-E5A2EB73212B}"/>
          </ac:cxnSpMkLst>
        </pc:cxnChg>
        <pc:cxnChg chg="add mod">
          <ac:chgData name="輝星 五十嵐" userId="93d98935c5303dfc" providerId="LiveId" clId="{2CD20E05-BB29-442A-B068-D03515852089}" dt="2024-06-10T09:00:40.379" v="779" actId="1076"/>
          <ac:cxnSpMkLst>
            <pc:docMk/>
            <pc:sldMk cId="1382651178" sldId="263"/>
            <ac:cxnSpMk id="44" creationId="{A275FF0B-E7BF-11CB-D36F-1E0AAA0DA985}"/>
          </ac:cxnSpMkLst>
        </pc:cxnChg>
      </pc:sldChg>
      <pc:sldChg chg="addSp delSp modSp new mod modClrScheme chgLayout">
        <pc:chgData name="輝星 五十嵐" userId="93d98935c5303dfc" providerId="LiveId" clId="{2CD20E05-BB29-442A-B068-D03515852089}" dt="2024-06-10T18:53:01.793" v="1623" actId="27636"/>
        <pc:sldMkLst>
          <pc:docMk/>
          <pc:sldMk cId="137067468" sldId="264"/>
        </pc:sldMkLst>
        <pc:spChg chg="del mod ord">
          <ac:chgData name="輝星 五十嵐" userId="93d98935c5303dfc" providerId="LiveId" clId="{2CD20E05-BB29-442A-B068-D03515852089}" dt="2024-06-09T18:01:13.626" v="68" actId="700"/>
          <ac:spMkLst>
            <pc:docMk/>
            <pc:sldMk cId="137067468" sldId="264"/>
            <ac:spMk id="2" creationId="{CE5E0DAE-E64A-622C-441E-B492B5781C39}"/>
          </ac:spMkLst>
        </pc:spChg>
        <pc:spChg chg="add mod ord">
          <ac:chgData name="輝星 五十嵐" userId="93d98935c5303dfc" providerId="LiveId" clId="{2CD20E05-BB29-442A-B068-D03515852089}" dt="2024-06-10T18:21:44.362" v="1007" actId="122"/>
          <ac:spMkLst>
            <pc:docMk/>
            <pc:sldMk cId="137067468" sldId="264"/>
            <ac:spMk id="3" creationId="{A6C2D0D0-27CE-D8C0-B599-808BB9A20758}"/>
          </ac:spMkLst>
        </pc:spChg>
        <pc:spChg chg="add mod ord">
          <ac:chgData name="輝星 五十嵐" userId="93d98935c5303dfc" providerId="LiveId" clId="{2CD20E05-BB29-442A-B068-D03515852089}" dt="2024-06-10T18:53:01.793" v="1623" actId="27636"/>
          <ac:spMkLst>
            <pc:docMk/>
            <pc:sldMk cId="137067468" sldId="264"/>
            <ac:spMk id="4" creationId="{3A59077D-1518-0487-A0FD-47B0A1A069AD}"/>
          </ac:spMkLst>
        </pc:spChg>
      </pc:sldChg>
      <pc:sldChg chg="new del">
        <pc:chgData name="輝星 五十嵐" userId="93d98935c5303dfc" providerId="LiveId" clId="{2CD20E05-BB29-442A-B068-D03515852089}" dt="2024-06-09T18:05:25.897" v="85" actId="2696"/>
        <pc:sldMkLst>
          <pc:docMk/>
          <pc:sldMk cId="3976759851" sldId="265"/>
        </pc:sldMkLst>
      </pc:sldChg>
      <pc:sldChg chg="new del">
        <pc:chgData name="輝星 五十嵐" userId="93d98935c5303dfc" providerId="LiveId" clId="{2CD20E05-BB29-442A-B068-D03515852089}" dt="2024-06-09T18:03:00.728" v="84" actId="2696"/>
        <pc:sldMkLst>
          <pc:docMk/>
          <pc:sldMk cId="562052680" sldId="26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D2593B-8A19-486B-BFAC-6AB5D0ED91EA}" type="datetimeFigureOut">
              <a:rPr kumimoji="1" lang="ja-JP" altLang="en-US" smtClean="0"/>
              <a:t>2024/6/11</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159F3A-ACA5-4FAE-99D8-3C8C1D33FCAC}" type="slidenum">
              <a:rPr kumimoji="1" lang="ja-JP" altLang="en-US" smtClean="0"/>
              <a:t>‹#›</a:t>
            </a:fld>
            <a:endParaRPr kumimoji="1" lang="ja-JP" altLang="en-US"/>
          </a:p>
        </p:txBody>
      </p:sp>
    </p:spTree>
    <p:extLst>
      <p:ext uri="{BB962C8B-B14F-4D97-AF65-F5344CB8AC3E}">
        <p14:creationId xmlns:p14="http://schemas.microsoft.com/office/powerpoint/2010/main" val="243971656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ja-JP" altLang="en-US"/>
              <a:t>マスター タイトルの書式設定</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C8E0A9A-AF39-4559-B65C-66B86DC29315}" type="datetimeFigureOut">
              <a:rPr kumimoji="1" lang="ja-JP" altLang="en-US" smtClean="0"/>
              <a:t>2024/6/11</a:t>
            </a:fld>
            <a:endParaRPr kumimoji="1" lang="ja-JP" altLang="en-US"/>
          </a:p>
        </p:txBody>
      </p:sp>
      <p:sp>
        <p:nvSpPr>
          <p:cNvPr id="5" name="Footer Placeholder 4"/>
          <p:cNvSpPr>
            <a:spLocks noGrp="1"/>
          </p:cNvSpPr>
          <p:nvPr>
            <p:ph type="ftr" sz="quarter" idx="11"/>
          </p:nvPr>
        </p:nvSpPr>
        <p:spPr>
          <a:xfrm>
            <a:off x="2416500" y="329307"/>
            <a:ext cx="4973915" cy="309201"/>
          </a:xfrm>
        </p:spPr>
        <p:txBody>
          <a:bodyPr/>
          <a:lstStyle/>
          <a:p>
            <a:endParaRPr kumimoji="1" lang="ja-JP" altLang="en-US"/>
          </a:p>
        </p:txBody>
      </p:sp>
      <p:sp>
        <p:nvSpPr>
          <p:cNvPr id="6" name="Slide Number Placeholder 5"/>
          <p:cNvSpPr>
            <a:spLocks noGrp="1"/>
          </p:cNvSpPr>
          <p:nvPr>
            <p:ph type="sldNum" sz="quarter" idx="12"/>
          </p:nvPr>
        </p:nvSpPr>
        <p:spPr>
          <a:xfrm>
            <a:off x="1437664" y="798973"/>
            <a:ext cx="811019" cy="503578"/>
          </a:xfrm>
        </p:spPr>
        <p:txBody>
          <a:bodyPr/>
          <a:lstStyle/>
          <a:p>
            <a:fld id="{D5FCDBAA-1CEF-4680-9BE8-0EA7F0B41D23}" type="slidenum">
              <a:rPr kumimoji="1" lang="ja-JP" altLang="en-US" smtClean="0"/>
              <a:t>‹#›</a:t>
            </a:fld>
            <a:endParaRPr kumimoji="1" lang="ja-JP" alt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79663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C8E0A9A-AF39-4559-B65C-66B86DC29315}" type="datetimeFigureOut">
              <a:rPr kumimoji="1" lang="ja-JP" altLang="en-US" smtClean="0"/>
              <a:t>2024/6/11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FCDBAA-1CEF-4680-9BE8-0EA7F0B41D23}" type="slidenum">
              <a:rPr kumimoji="1" lang="ja-JP" altLang="en-US" smtClean="0"/>
              <a:t>‹#›</a:t>
            </a:fld>
            <a:endParaRPr kumimoji="1" lang="ja-JP" alt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30698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C8E0A9A-AF39-4559-B65C-66B86DC29315}" type="datetimeFigureOut">
              <a:rPr kumimoji="1" lang="ja-JP" altLang="en-US" smtClean="0"/>
              <a:t>2024/6/11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FCDBAA-1CEF-4680-9BE8-0EA7F0B41D23}" type="slidenum">
              <a:rPr kumimoji="1" lang="ja-JP" altLang="en-US" smtClean="0"/>
              <a:t>‹#›</a:t>
            </a:fld>
            <a:endParaRPr kumimoji="1" lang="ja-JP" alt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01656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C8E0A9A-AF39-4559-B65C-66B86DC29315}" type="datetimeFigureOut">
              <a:rPr kumimoji="1" lang="ja-JP" altLang="en-US" smtClean="0"/>
              <a:t>2024/6/11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FCDBAA-1CEF-4680-9BE8-0EA7F0B41D23}" type="slidenum">
              <a:rPr kumimoji="1" lang="ja-JP" altLang="en-US" smtClean="0"/>
              <a:t>‹#›</a:t>
            </a:fld>
            <a:endParaRPr kumimoji="1" lang="ja-JP" alt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40098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C8E0A9A-AF39-4559-B65C-66B86DC29315}" type="datetimeFigureOut">
              <a:rPr kumimoji="1" lang="ja-JP" altLang="en-US" smtClean="0"/>
              <a:t>2024/6/11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FCDBAA-1CEF-4680-9BE8-0EA7F0B41D23}" type="slidenum">
              <a:rPr kumimoji="1" lang="ja-JP" altLang="en-US" smtClean="0"/>
              <a:t>‹#›</a:t>
            </a:fld>
            <a:endParaRPr kumimoji="1" lang="ja-JP" alt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94629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C8E0A9A-AF39-4559-B65C-66B86DC29315}" type="datetimeFigureOut">
              <a:rPr kumimoji="1" lang="ja-JP" altLang="en-US" smtClean="0"/>
              <a:t>2024/6/11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FCDBAA-1CEF-4680-9BE8-0EA7F0B41D23}" type="slidenum">
              <a:rPr kumimoji="1" lang="ja-JP" altLang="en-US" smtClean="0"/>
              <a:t>‹#›</a:t>
            </a:fld>
            <a:endParaRPr kumimoji="1" lang="ja-JP" alt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59560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447191" y="2824269"/>
            <a:ext cx="4645152" cy="26444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412362" y="2821491"/>
            <a:ext cx="4645152" cy="263737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C8E0A9A-AF39-4559-B65C-66B86DC29315}" type="datetimeFigureOut">
              <a:rPr kumimoji="1" lang="ja-JP" altLang="en-US" smtClean="0"/>
              <a:t>2024/6/11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5FCDBAA-1CEF-4680-9BE8-0EA7F0B41D23}" type="slidenum">
              <a:rPr kumimoji="1" lang="ja-JP" altLang="en-US" smtClean="0"/>
              <a:t>‹#›</a:t>
            </a:fld>
            <a:endParaRPr kumimoji="1" lang="ja-JP" alt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7688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C8E0A9A-AF39-4559-B65C-66B86DC29315}" type="datetimeFigureOut">
              <a:rPr kumimoji="1" lang="ja-JP" altLang="en-US" smtClean="0"/>
              <a:t>2024/6/11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5FCDBAA-1CEF-4680-9BE8-0EA7F0B41D23}" type="slidenum">
              <a:rPr kumimoji="1" lang="ja-JP" altLang="en-US" smtClean="0"/>
              <a:t>‹#›</a:t>
            </a:fld>
            <a:endParaRPr kumimoji="1" lang="ja-JP" alt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47992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8E0A9A-AF39-4559-B65C-66B86DC29315}" type="datetimeFigureOut">
              <a:rPr kumimoji="1" lang="ja-JP" altLang="en-US" smtClean="0"/>
              <a:t>2024/6/11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5FCDBAA-1CEF-4680-9BE8-0EA7F0B41D23}" type="slidenum">
              <a:rPr kumimoji="1" lang="ja-JP" altLang="en-US" smtClean="0"/>
              <a:t>‹#›</a:t>
            </a:fld>
            <a:endParaRPr kumimoji="1" lang="ja-JP" altLang="en-US"/>
          </a:p>
        </p:txBody>
      </p:sp>
    </p:spTree>
    <p:extLst>
      <p:ext uri="{BB962C8B-B14F-4D97-AF65-F5344CB8AC3E}">
        <p14:creationId xmlns:p14="http://schemas.microsoft.com/office/powerpoint/2010/main" val="2708475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C8E0A9A-AF39-4559-B65C-66B86DC29315}" type="datetimeFigureOut">
              <a:rPr kumimoji="1" lang="ja-JP" altLang="en-US" smtClean="0"/>
              <a:t>2024/6/11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FCDBAA-1CEF-4680-9BE8-0EA7F0B41D23}" type="slidenum">
              <a:rPr kumimoji="1" lang="ja-JP" altLang="en-US" smtClean="0"/>
              <a:t>‹#›</a:t>
            </a:fld>
            <a:endParaRPr kumimoji="1" lang="ja-JP" alt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33204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CC8E0A9A-AF39-4559-B65C-66B86DC29315}" type="datetimeFigureOut">
              <a:rPr kumimoji="1" lang="ja-JP" altLang="en-US" smtClean="0"/>
              <a:t>2024/6/11</a:t>
            </a:fld>
            <a:endParaRPr kumimoji="1" lang="ja-JP" altLang="en-US"/>
          </a:p>
        </p:txBody>
      </p:sp>
      <p:sp>
        <p:nvSpPr>
          <p:cNvPr id="6" name="Footer Placeholder 5"/>
          <p:cNvSpPr>
            <a:spLocks noGrp="1"/>
          </p:cNvSpPr>
          <p:nvPr>
            <p:ph type="ftr" sz="quarter" idx="11"/>
          </p:nvPr>
        </p:nvSpPr>
        <p:spPr>
          <a:xfrm>
            <a:off x="1447382" y="318640"/>
            <a:ext cx="5541004" cy="320931"/>
          </a:xfrm>
        </p:spPr>
        <p:txBody>
          <a:bodyPr/>
          <a:lstStyle/>
          <a:p>
            <a:endParaRPr kumimoji="1" lang="ja-JP" altLang="en-US"/>
          </a:p>
        </p:txBody>
      </p:sp>
      <p:sp>
        <p:nvSpPr>
          <p:cNvPr id="7" name="Slide Number Placeholder 6"/>
          <p:cNvSpPr>
            <a:spLocks noGrp="1"/>
          </p:cNvSpPr>
          <p:nvPr>
            <p:ph type="sldNum" sz="quarter" idx="12"/>
          </p:nvPr>
        </p:nvSpPr>
        <p:spPr/>
        <p:txBody>
          <a:bodyPr/>
          <a:lstStyle/>
          <a:p>
            <a:fld id="{D5FCDBAA-1CEF-4680-9BE8-0EA7F0B41D23}" type="slidenum">
              <a:rPr kumimoji="1" lang="ja-JP" altLang="en-US" smtClean="0"/>
              <a:t>‹#›</a:t>
            </a:fld>
            <a:endParaRPr kumimoji="1" lang="ja-JP" alt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23114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C8E0A9A-AF39-4559-B65C-66B86DC29315}" type="datetimeFigureOut">
              <a:rPr kumimoji="1" lang="ja-JP" altLang="en-US" smtClean="0"/>
              <a:t>2024/6/11</a:t>
            </a:fld>
            <a:endParaRPr kumimoji="1" lang="ja-JP" alt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D5FCDBAA-1CEF-4680-9BE8-0EA7F0B41D23}" type="slidenum">
              <a:rPr kumimoji="1" lang="ja-JP" altLang="en-US" smtClean="0"/>
              <a:t>‹#›</a:t>
            </a:fld>
            <a:endParaRPr kumimoji="1" lang="ja-JP" alt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94138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jpeg"/><Relationship Id="rId9"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23AE09-55AB-23E5-012A-BB8E6A0214B5}"/>
              </a:ext>
            </a:extLst>
          </p:cNvPr>
          <p:cNvSpPr>
            <a:spLocks noGrp="1"/>
          </p:cNvSpPr>
          <p:nvPr>
            <p:ph type="ctrTitle"/>
          </p:nvPr>
        </p:nvSpPr>
        <p:spPr/>
        <p:txBody>
          <a:bodyPr/>
          <a:lstStyle/>
          <a:p>
            <a:r>
              <a:rPr kumimoji="1" lang="ja-JP" altLang="en-US" dirty="0"/>
              <a:t>利用しやすい図書館</a:t>
            </a:r>
          </a:p>
        </p:txBody>
      </p:sp>
      <p:sp>
        <p:nvSpPr>
          <p:cNvPr id="3" name="字幕 2">
            <a:extLst>
              <a:ext uri="{FF2B5EF4-FFF2-40B4-BE49-F238E27FC236}">
                <a16:creationId xmlns:a16="http://schemas.microsoft.com/office/drawing/2014/main" id="{EB38B9E1-463B-8138-F378-71B7CC054E1D}"/>
              </a:ext>
            </a:extLst>
          </p:cNvPr>
          <p:cNvSpPr>
            <a:spLocks noGrp="1"/>
          </p:cNvSpPr>
          <p:nvPr>
            <p:ph type="subTitle" idx="1"/>
          </p:nvPr>
        </p:nvSpPr>
        <p:spPr/>
        <p:txBody>
          <a:bodyPr>
            <a:normAutofit/>
          </a:bodyPr>
          <a:lstStyle/>
          <a:p>
            <a:r>
              <a:rPr kumimoji="1" lang="ja-JP" altLang="en-US" sz="2400" dirty="0"/>
              <a:t>　　　　　　　　　　　　　　</a:t>
            </a:r>
            <a:r>
              <a:rPr kumimoji="1" lang="en-US" altLang="ja-JP" sz="2400" dirty="0"/>
              <a:t>C1240167</a:t>
            </a:r>
            <a:r>
              <a:rPr kumimoji="1" lang="ja-JP" altLang="en-US" sz="2400" dirty="0"/>
              <a:t>　五十嵐輝星</a:t>
            </a:r>
          </a:p>
        </p:txBody>
      </p:sp>
    </p:spTree>
    <p:extLst>
      <p:ext uri="{BB962C8B-B14F-4D97-AF65-F5344CB8AC3E}">
        <p14:creationId xmlns:p14="http://schemas.microsoft.com/office/powerpoint/2010/main" val="2568908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DAC351-8504-9276-CF43-EACB7C68EF55}"/>
              </a:ext>
            </a:extLst>
          </p:cNvPr>
          <p:cNvSpPr>
            <a:spLocks noGrp="1"/>
          </p:cNvSpPr>
          <p:nvPr>
            <p:ph type="title"/>
          </p:nvPr>
        </p:nvSpPr>
        <p:spPr>
          <a:xfrm>
            <a:off x="1451579" y="163287"/>
            <a:ext cx="9603275" cy="1690468"/>
          </a:xfrm>
        </p:spPr>
        <p:txBody>
          <a:bodyPr>
            <a:normAutofit fontScale="90000"/>
          </a:bodyPr>
          <a:lstStyle/>
          <a:p>
            <a:pPr algn="ctr"/>
            <a:r>
              <a:rPr kumimoji="1" lang="ja-JP" altLang="en-US" dirty="0">
                <a:latin typeface="BIZ UD明朝 Medium" panose="02020500000000000000" pitchFamily="17" charset="-128"/>
                <a:ea typeface="BIZ UD明朝 Medium" panose="02020500000000000000" pitchFamily="17" charset="-128"/>
              </a:rPr>
              <a:t>～今回のテーマ～</a:t>
            </a:r>
            <a:br>
              <a:rPr kumimoji="1" lang="en-US" altLang="ja-JP" dirty="0"/>
            </a:br>
            <a:r>
              <a:rPr kumimoji="1" lang="ja-JP" altLang="en-US" sz="4900" dirty="0">
                <a:latin typeface="BIZ UDP明朝 Medium" panose="02020500000000000000" pitchFamily="18" charset="-128"/>
                <a:ea typeface="BIZ UDP明朝 Medium" panose="02020500000000000000" pitchFamily="18" charset="-128"/>
              </a:rPr>
              <a:t>これまで以上に利用したくなるような図書館を提案する！</a:t>
            </a:r>
          </a:p>
        </p:txBody>
      </p:sp>
      <p:sp>
        <p:nvSpPr>
          <p:cNvPr id="3" name="コンテンツ プレースホルダー 2">
            <a:extLst>
              <a:ext uri="{FF2B5EF4-FFF2-40B4-BE49-F238E27FC236}">
                <a16:creationId xmlns:a16="http://schemas.microsoft.com/office/drawing/2014/main" id="{F24EE08F-F31D-5E2B-8697-A080A2505CA1}"/>
              </a:ext>
            </a:extLst>
          </p:cNvPr>
          <p:cNvSpPr>
            <a:spLocks noGrp="1"/>
          </p:cNvSpPr>
          <p:nvPr>
            <p:ph idx="1"/>
          </p:nvPr>
        </p:nvSpPr>
        <p:spPr>
          <a:xfrm>
            <a:off x="1451579" y="1853756"/>
            <a:ext cx="9603275" cy="3667020"/>
          </a:xfrm>
        </p:spPr>
        <p:txBody>
          <a:bodyPr>
            <a:normAutofit fontScale="92500" lnSpcReduction="10000"/>
          </a:bodyPr>
          <a:lstStyle/>
          <a:p>
            <a:pPr marL="0" indent="0">
              <a:buNone/>
            </a:pPr>
            <a:r>
              <a:rPr kumimoji="1" lang="ja-JP" altLang="en-US" sz="2800" dirty="0"/>
              <a:t>　</a:t>
            </a:r>
            <a:r>
              <a:rPr kumimoji="1" lang="ja-JP" altLang="en-US" sz="2800" dirty="0">
                <a:latin typeface="BIZ UDPゴシック" panose="020B0400000000000000" pitchFamily="50" charset="-128"/>
                <a:ea typeface="BIZ UDPゴシック" panose="020B0400000000000000" pitchFamily="50" charset="-128"/>
              </a:rPr>
              <a:t>はじめに</a:t>
            </a:r>
            <a:endParaRPr kumimoji="1" lang="en-US" altLang="ja-JP" sz="2800" dirty="0">
              <a:latin typeface="BIZ UDPゴシック" panose="020B0400000000000000" pitchFamily="50" charset="-128"/>
              <a:ea typeface="BIZ UDPゴシック" panose="020B0400000000000000" pitchFamily="50" charset="-128"/>
            </a:endParaRPr>
          </a:p>
          <a:p>
            <a:r>
              <a:rPr kumimoji="1" lang="ja-JP" altLang="en-US" sz="2800" dirty="0"/>
              <a:t>図書館を利用する人々には、さまざまな目的や背景があります。以下は、代表的な利用者の例です。</a:t>
            </a:r>
            <a:endParaRPr kumimoji="1" lang="en-US" altLang="ja-JP" sz="2800" dirty="0"/>
          </a:p>
          <a:p>
            <a:pPr marL="0" indent="0">
              <a:buNone/>
            </a:pPr>
            <a:r>
              <a:rPr kumimoji="1" lang="ja-JP" altLang="en-US" sz="2800" dirty="0"/>
              <a:t>　</a:t>
            </a:r>
            <a:r>
              <a:rPr kumimoji="1" lang="en-US" altLang="ja-JP" sz="2800" dirty="0"/>
              <a:t>1. </a:t>
            </a:r>
            <a:r>
              <a:rPr kumimoji="1" lang="ja-JP" altLang="en-US" sz="2800" dirty="0"/>
              <a:t>学生　</a:t>
            </a:r>
            <a:r>
              <a:rPr kumimoji="1" lang="en-US" altLang="ja-JP" sz="2800" dirty="0"/>
              <a:t>2. </a:t>
            </a:r>
            <a:r>
              <a:rPr kumimoji="1" lang="ja-JP" altLang="en-US" sz="2800" dirty="0"/>
              <a:t>研究者　</a:t>
            </a:r>
            <a:r>
              <a:rPr kumimoji="1" lang="en-US" altLang="ja-JP" sz="2800" dirty="0"/>
              <a:t>3. </a:t>
            </a:r>
            <a:r>
              <a:rPr kumimoji="1" lang="ja-JP" altLang="en-US" sz="2800" dirty="0"/>
              <a:t>一般の読者　</a:t>
            </a:r>
            <a:r>
              <a:rPr kumimoji="1" lang="en-US" altLang="ja-JP" sz="2800" dirty="0"/>
              <a:t>4. </a:t>
            </a:r>
            <a:r>
              <a:rPr kumimoji="1" lang="ja-JP" altLang="en-US" sz="2800" dirty="0"/>
              <a:t>親子連れ　</a:t>
            </a:r>
            <a:endParaRPr kumimoji="1" lang="en-US" altLang="ja-JP" sz="2800" dirty="0"/>
          </a:p>
          <a:p>
            <a:pPr marL="0" indent="0">
              <a:buNone/>
            </a:pPr>
            <a:r>
              <a:rPr kumimoji="1" lang="ja-JP" altLang="en-US" sz="2800" dirty="0"/>
              <a:t>　</a:t>
            </a:r>
            <a:r>
              <a:rPr kumimoji="1" lang="en-US" altLang="ja-JP" sz="2800" dirty="0"/>
              <a:t>5. </a:t>
            </a:r>
            <a:r>
              <a:rPr kumimoji="1" lang="ja-JP" altLang="en-US" sz="2800" dirty="0"/>
              <a:t>仕事をする人　</a:t>
            </a:r>
            <a:r>
              <a:rPr kumimoji="1" lang="en-US" altLang="ja-JP" sz="2800" dirty="0"/>
              <a:t>6. </a:t>
            </a:r>
            <a:r>
              <a:rPr kumimoji="1" lang="ja-JP" altLang="en-US" sz="2800" dirty="0"/>
              <a:t>情報を探す人　</a:t>
            </a:r>
            <a:r>
              <a:rPr kumimoji="1" lang="en-US" altLang="ja-JP" sz="2800" dirty="0"/>
              <a:t>7. </a:t>
            </a:r>
            <a:r>
              <a:rPr kumimoji="1" lang="ja-JP" altLang="en-US" sz="2800" dirty="0"/>
              <a:t>地域住民</a:t>
            </a:r>
            <a:endParaRPr kumimoji="1" lang="en-US" altLang="ja-JP" sz="2800" dirty="0"/>
          </a:p>
          <a:p>
            <a:r>
              <a:rPr kumimoji="1" lang="ja-JP" altLang="en-US" sz="2800" dirty="0"/>
              <a:t>図書館にはあらゆる情報があり、学習や研究、娯楽などさまざまな目的で必要とされています。</a:t>
            </a:r>
          </a:p>
        </p:txBody>
      </p:sp>
    </p:spTree>
    <p:extLst>
      <p:ext uri="{BB962C8B-B14F-4D97-AF65-F5344CB8AC3E}">
        <p14:creationId xmlns:p14="http://schemas.microsoft.com/office/powerpoint/2010/main" val="677712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373D9E-1C96-6772-4AB7-04A84F61B134}"/>
              </a:ext>
            </a:extLst>
          </p:cNvPr>
          <p:cNvSpPr>
            <a:spLocks noGrp="1"/>
          </p:cNvSpPr>
          <p:nvPr>
            <p:ph type="title"/>
          </p:nvPr>
        </p:nvSpPr>
        <p:spPr>
          <a:xfrm>
            <a:off x="1458686" y="849086"/>
            <a:ext cx="9586534" cy="1004663"/>
          </a:xfrm>
        </p:spPr>
        <p:txBody>
          <a:bodyPr>
            <a:normAutofit/>
          </a:bodyPr>
          <a:lstStyle/>
          <a:p>
            <a:pPr algn="ctr"/>
            <a:r>
              <a:rPr kumimoji="1" lang="ja-JP" altLang="en-US" sz="6000" dirty="0">
                <a:latin typeface="BIZ UDP明朝 Medium" panose="02020500000000000000" pitchFamily="18" charset="-128"/>
                <a:ea typeface="BIZ UDP明朝 Medium" panose="02020500000000000000" pitchFamily="18" charset="-128"/>
              </a:rPr>
              <a:t>顕在的ニーズ</a:t>
            </a:r>
          </a:p>
        </p:txBody>
      </p:sp>
      <p:sp>
        <p:nvSpPr>
          <p:cNvPr id="4" name="コンテンツ プレースホルダー 2">
            <a:extLst>
              <a:ext uri="{FF2B5EF4-FFF2-40B4-BE49-F238E27FC236}">
                <a16:creationId xmlns:a16="http://schemas.microsoft.com/office/drawing/2014/main" id="{A00A6157-89D5-C553-C948-79C7B877BC99}"/>
              </a:ext>
            </a:extLst>
          </p:cNvPr>
          <p:cNvSpPr txBox="1">
            <a:spLocks/>
          </p:cNvSpPr>
          <p:nvPr/>
        </p:nvSpPr>
        <p:spPr>
          <a:xfrm>
            <a:off x="6095997" y="1853752"/>
            <a:ext cx="4958854" cy="3612591"/>
          </a:xfrm>
          <a:prstGeom prst="rect">
            <a:avLst/>
          </a:prstGeom>
        </p:spPr>
        <p:txBody>
          <a:bodyPr vert="horz" lIns="91440" tIns="45720" rIns="91440" bIns="45720" rtlCol="0" anchor="t">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a:lstStyle>
          <a:p>
            <a:endParaRPr lang="ja-JP" altLang="en-US" dirty="0"/>
          </a:p>
        </p:txBody>
      </p:sp>
      <p:sp>
        <p:nvSpPr>
          <p:cNvPr id="6" name="コンテンツ プレースホルダー 2">
            <a:extLst>
              <a:ext uri="{FF2B5EF4-FFF2-40B4-BE49-F238E27FC236}">
                <a16:creationId xmlns:a16="http://schemas.microsoft.com/office/drawing/2014/main" id="{72740B8B-BA48-9C87-0DD3-A3E61FDE45B1}"/>
              </a:ext>
            </a:extLst>
          </p:cNvPr>
          <p:cNvSpPr txBox="1">
            <a:spLocks/>
          </p:cNvSpPr>
          <p:nvPr/>
        </p:nvSpPr>
        <p:spPr>
          <a:xfrm>
            <a:off x="6096000" y="1853754"/>
            <a:ext cx="4958854" cy="3612591"/>
          </a:xfrm>
          <a:prstGeom prst="rect">
            <a:avLst/>
          </a:prstGeom>
        </p:spPr>
        <p:txBody>
          <a:bodyPr vert="horz" lIns="91440" tIns="45720" rIns="91440" bIns="45720" rtlCol="0" anchor="t">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a:lstStyle>
          <a:p>
            <a:endParaRPr lang="ja-JP" altLang="en-US" dirty="0"/>
          </a:p>
        </p:txBody>
      </p:sp>
      <p:sp>
        <p:nvSpPr>
          <p:cNvPr id="7" name="コンテンツ プレースホルダー 2">
            <a:extLst>
              <a:ext uri="{FF2B5EF4-FFF2-40B4-BE49-F238E27FC236}">
                <a16:creationId xmlns:a16="http://schemas.microsoft.com/office/drawing/2014/main" id="{402CEAD4-25CE-E240-B52E-58077B48C9A8}"/>
              </a:ext>
            </a:extLst>
          </p:cNvPr>
          <p:cNvSpPr txBox="1">
            <a:spLocks/>
          </p:cNvSpPr>
          <p:nvPr/>
        </p:nvSpPr>
        <p:spPr>
          <a:xfrm>
            <a:off x="6095998" y="1853753"/>
            <a:ext cx="4958853" cy="3612591"/>
          </a:xfrm>
          <a:prstGeom prst="rect">
            <a:avLst/>
          </a:prstGeom>
        </p:spPr>
        <p:txBody>
          <a:bodyPr vert="horz" lIns="91440" tIns="45720" rIns="91440" bIns="45720" rtlCol="0" anchor="t">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a:lstStyle>
          <a:p>
            <a:endParaRPr lang="ja-JP" altLang="en-US" dirty="0"/>
          </a:p>
        </p:txBody>
      </p:sp>
      <p:sp>
        <p:nvSpPr>
          <p:cNvPr id="9" name="コンテンツ プレースホルダー 2">
            <a:extLst>
              <a:ext uri="{FF2B5EF4-FFF2-40B4-BE49-F238E27FC236}">
                <a16:creationId xmlns:a16="http://schemas.microsoft.com/office/drawing/2014/main" id="{73A4C986-DCAA-E8BD-26E3-C117E1D4DFAF}"/>
              </a:ext>
            </a:extLst>
          </p:cNvPr>
          <p:cNvSpPr txBox="1">
            <a:spLocks/>
          </p:cNvSpPr>
          <p:nvPr/>
        </p:nvSpPr>
        <p:spPr>
          <a:xfrm>
            <a:off x="1458685" y="2068287"/>
            <a:ext cx="9586533" cy="3380868"/>
          </a:xfrm>
          <a:prstGeom prst="rect">
            <a:avLst/>
          </a:prstGeom>
        </p:spPr>
        <p:txBody>
          <a:bodyPr vert="horz" lIns="91440" tIns="45720" rIns="91440" bIns="45720" rtlCol="0" anchor="t">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a:lstStyle>
          <a:p>
            <a:pPr marL="0" indent="0" algn="ctr">
              <a:buNone/>
            </a:pPr>
            <a:r>
              <a:rPr lang="ja-JP" altLang="en-US" sz="3600" dirty="0">
                <a:latin typeface="BIZ UDPゴシック" panose="020B0400000000000000" pitchFamily="50" charset="-128"/>
                <a:ea typeface="BIZ UDPゴシック" panose="020B0400000000000000" pitchFamily="50" charset="-128"/>
              </a:rPr>
              <a:t>大きく分けて</a:t>
            </a:r>
            <a:r>
              <a:rPr lang="en-US" altLang="ja-JP" sz="3600" dirty="0">
                <a:latin typeface="BIZ UDPゴシック" panose="020B0400000000000000" pitchFamily="50" charset="-128"/>
                <a:ea typeface="BIZ UDPゴシック" panose="020B0400000000000000" pitchFamily="50" charset="-128"/>
              </a:rPr>
              <a:t>2</a:t>
            </a:r>
            <a:r>
              <a:rPr lang="ja-JP" altLang="en-US" sz="3600" dirty="0">
                <a:latin typeface="BIZ UDPゴシック" panose="020B0400000000000000" pitchFamily="50" charset="-128"/>
                <a:ea typeface="BIZ UDPゴシック" panose="020B0400000000000000" pitchFamily="50" charset="-128"/>
              </a:rPr>
              <a:t>つに分かれている</a:t>
            </a:r>
            <a:endParaRPr lang="en-US" altLang="ja-JP" sz="3600" dirty="0">
              <a:latin typeface="BIZ UDPゴシック" panose="020B0400000000000000" pitchFamily="50" charset="-128"/>
              <a:ea typeface="BIZ UDPゴシック" panose="020B0400000000000000" pitchFamily="50" charset="-128"/>
            </a:endParaRPr>
          </a:p>
          <a:p>
            <a:r>
              <a:rPr lang="ja-JP" altLang="en-US" sz="3200" dirty="0"/>
              <a:t>学習や研究、仕事などのために情報を必要としている人　</a:t>
            </a:r>
            <a:endParaRPr lang="en-US" altLang="ja-JP" sz="3200" dirty="0"/>
          </a:p>
          <a:p>
            <a:r>
              <a:rPr lang="ja-JP" altLang="en-US" sz="3200" dirty="0"/>
              <a:t>娯楽や休憩などのために利用している人</a:t>
            </a:r>
          </a:p>
        </p:txBody>
      </p:sp>
      <p:sp>
        <p:nvSpPr>
          <p:cNvPr id="16" name="フレーム 15">
            <a:extLst>
              <a:ext uri="{FF2B5EF4-FFF2-40B4-BE49-F238E27FC236}">
                <a16:creationId xmlns:a16="http://schemas.microsoft.com/office/drawing/2014/main" id="{214275EB-8852-3B54-8497-DBACF46F721D}"/>
              </a:ext>
            </a:extLst>
          </p:cNvPr>
          <p:cNvSpPr/>
          <p:nvPr/>
        </p:nvSpPr>
        <p:spPr>
          <a:xfrm>
            <a:off x="1284513" y="2775856"/>
            <a:ext cx="9938657" cy="1415143"/>
          </a:xfrm>
          <a:prstGeom prst="frame">
            <a:avLst>
              <a:gd name="adj1" fmla="val 2941"/>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3097285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B9091A0-61D9-58FF-5DA6-0CABCC9ED740}"/>
              </a:ext>
            </a:extLst>
          </p:cNvPr>
          <p:cNvSpPr>
            <a:spLocks noGrp="1"/>
          </p:cNvSpPr>
          <p:nvPr>
            <p:ph type="title"/>
          </p:nvPr>
        </p:nvSpPr>
        <p:spPr>
          <a:xfrm>
            <a:off x="1451579" y="805543"/>
            <a:ext cx="9603275" cy="1048211"/>
          </a:xfrm>
        </p:spPr>
        <p:txBody>
          <a:bodyPr>
            <a:normAutofit/>
          </a:bodyPr>
          <a:lstStyle/>
          <a:p>
            <a:pPr algn="ctr"/>
            <a:r>
              <a:rPr kumimoji="1" lang="ja-JP" altLang="en-US" sz="6000" dirty="0">
                <a:latin typeface="BIZ UDP明朝 Medium" panose="02020500000000000000" pitchFamily="18" charset="-128"/>
                <a:ea typeface="BIZ UDP明朝 Medium" panose="02020500000000000000" pitchFamily="18" charset="-128"/>
              </a:rPr>
              <a:t>潜在的ニーズ</a:t>
            </a:r>
            <a:endParaRPr kumimoji="1" lang="ja-JP" altLang="en-US" sz="6000" dirty="0"/>
          </a:p>
        </p:txBody>
      </p:sp>
      <p:sp>
        <p:nvSpPr>
          <p:cNvPr id="3" name="コンテンツ プレースホルダー 2">
            <a:extLst>
              <a:ext uri="{FF2B5EF4-FFF2-40B4-BE49-F238E27FC236}">
                <a16:creationId xmlns:a16="http://schemas.microsoft.com/office/drawing/2014/main" id="{D1359973-6D00-9663-912D-576597B06D4A}"/>
              </a:ext>
            </a:extLst>
          </p:cNvPr>
          <p:cNvSpPr>
            <a:spLocks noGrp="1"/>
          </p:cNvSpPr>
          <p:nvPr>
            <p:ph idx="1"/>
          </p:nvPr>
        </p:nvSpPr>
        <p:spPr/>
        <p:txBody>
          <a:bodyPr>
            <a:normAutofit/>
          </a:bodyPr>
          <a:lstStyle/>
          <a:p>
            <a:pPr marL="457200" indent="-457200">
              <a:buFont typeface="+mj-lt"/>
              <a:buAutoNum type="arabicPeriod"/>
            </a:pPr>
            <a:r>
              <a:rPr kumimoji="1" lang="ja-JP" altLang="en-US" sz="3200" dirty="0"/>
              <a:t>書籍、雑誌、新聞などの資料の閲覧。</a:t>
            </a:r>
            <a:endParaRPr kumimoji="1" lang="en-US" altLang="ja-JP" sz="3200" dirty="0"/>
          </a:p>
          <a:p>
            <a:pPr marL="457200" indent="-457200">
              <a:buFont typeface="+mj-lt"/>
              <a:buAutoNum type="arabicPeriod"/>
            </a:pPr>
            <a:r>
              <a:rPr kumimoji="1" lang="ja-JP" altLang="en-US" sz="3200" dirty="0"/>
              <a:t>静かで集中出来る学習環境。</a:t>
            </a:r>
            <a:endParaRPr kumimoji="1" lang="en-US" altLang="ja-JP" sz="3200" dirty="0"/>
          </a:p>
          <a:p>
            <a:pPr marL="457200" indent="-457200">
              <a:buFont typeface="+mj-lt"/>
              <a:buAutoNum type="arabicPeriod"/>
            </a:pPr>
            <a:r>
              <a:rPr kumimoji="1" lang="ja-JP" altLang="en-US" sz="3200" dirty="0"/>
              <a:t>パソコンや</a:t>
            </a:r>
            <a:r>
              <a:rPr kumimoji="1" lang="en-US" altLang="ja-JP" sz="3200" dirty="0"/>
              <a:t>Wi-Fi</a:t>
            </a:r>
            <a:r>
              <a:rPr kumimoji="1" lang="ja-JP" altLang="en-US" sz="3200" dirty="0"/>
              <a:t>の利用や電子書籍へのアクセス。</a:t>
            </a:r>
            <a:endParaRPr kumimoji="1" lang="en-US" altLang="ja-JP" sz="3200" dirty="0"/>
          </a:p>
          <a:p>
            <a:pPr marL="457200" indent="-457200">
              <a:buFont typeface="+mj-lt"/>
              <a:buAutoNum type="arabicPeriod"/>
            </a:pPr>
            <a:r>
              <a:rPr kumimoji="1" lang="ja-JP" altLang="en-US" sz="3200" dirty="0"/>
              <a:t>読書やリラックスに適した快適な環境。</a:t>
            </a:r>
            <a:endParaRPr kumimoji="1" lang="en-US" altLang="ja-JP" sz="3200" dirty="0"/>
          </a:p>
        </p:txBody>
      </p:sp>
    </p:spTree>
    <p:extLst>
      <p:ext uri="{BB962C8B-B14F-4D97-AF65-F5344CB8AC3E}">
        <p14:creationId xmlns:p14="http://schemas.microsoft.com/office/powerpoint/2010/main" val="2135802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231E98-DF9D-1494-56DF-F1A1B762B52B}"/>
              </a:ext>
            </a:extLst>
          </p:cNvPr>
          <p:cNvSpPr>
            <a:spLocks noGrp="1"/>
          </p:cNvSpPr>
          <p:nvPr>
            <p:ph type="title"/>
          </p:nvPr>
        </p:nvSpPr>
        <p:spPr/>
        <p:txBody>
          <a:bodyPr>
            <a:noAutofit/>
          </a:bodyPr>
          <a:lstStyle/>
          <a:p>
            <a:pPr algn="ctr"/>
            <a:r>
              <a:rPr lang="ja-JP" altLang="en-US" sz="6000" dirty="0">
                <a:latin typeface="BIZ UDP明朝 Medium" panose="02020500000000000000" pitchFamily="18" charset="-128"/>
                <a:ea typeface="BIZ UDP明朝 Medium" panose="02020500000000000000" pitchFamily="18" charset="-128"/>
              </a:rPr>
              <a:t>課題定義</a:t>
            </a:r>
            <a:br>
              <a:rPr lang="ja-JP" altLang="en-US" sz="6000" dirty="0">
                <a:latin typeface="BIZ UDP明朝 Medium" panose="02020500000000000000" pitchFamily="18" charset="-128"/>
                <a:ea typeface="BIZ UDP明朝 Medium" panose="02020500000000000000" pitchFamily="18" charset="-128"/>
              </a:rPr>
            </a:br>
            <a:endParaRPr kumimoji="1" lang="ja-JP" altLang="en-US" sz="6000" dirty="0"/>
          </a:p>
        </p:txBody>
      </p:sp>
      <p:sp>
        <p:nvSpPr>
          <p:cNvPr id="3" name="コンテンツ プレースホルダー 2">
            <a:extLst>
              <a:ext uri="{FF2B5EF4-FFF2-40B4-BE49-F238E27FC236}">
                <a16:creationId xmlns:a16="http://schemas.microsoft.com/office/drawing/2014/main" id="{EA550AEA-DAE9-5302-FCDA-1E014CCFC1D2}"/>
              </a:ext>
            </a:extLst>
          </p:cNvPr>
          <p:cNvSpPr>
            <a:spLocks noGrp="1"/>
          </p:cNvSpPr>
          <p:nvPr>
            <p:ph idx="1"/>
          </p:nvPr>
        </p:nvSpPr>
        <p:spPr>
          <a:xfrm>
            <a:off x="1451579" y="2481943"/>
            <a:ext cx="9603275" cy="2984402"/>
          </a:xfrm>
        </p:spPr>
        <p:txBody>
          <a:bodyPr>
            <a:normAutofit/>
          </a:bodyPr>
          <a:lstStyle/>
          <a:p>
            <a:r>
              <a:rPr kumimoji="1" lang="ja-JP" altLang="en-US" sz="3200" dirty="0">
                <a:latin typeface="BIZ UD明朝 Medium" panose="02020500000000000000" pitchFamily="17" charset="-128"/>
                <a:ea typeface="BIZ UD明朝 Medium" panose="02020500000000000000" pitchFamily="17" charset="-128"/>
              </a:rPr>
              <a:t>図書館を利用する際に、自身の状態や身の回りの環境も含めて、最高な近い状態を保ちつつ、目標の達成を完了するにはどうしたらよいか？</a:t>
            </a:r>
          </a:p>
        </p:txBody>
      </p:sp>
    </p:spTree>
    <p:extLst>
      <p:ext uri="{BB962C8B-B14F-4D97-AF65-F5344CB8AC3E}">
        <p14:creationId xmlns:p14="http://schemas.microsoft.com/office/powerpoint/2010/main" val="902319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3BC70A-907A-6CFF-5D0F-C0C8EAE1ACA8}"/>
              </a:ext>
            </a:extLst>
          </p:cNvPr>
          <p:cNvSpPr>
            <a:spLocks noGrp="1"/>
          </p:cNvSpPr>
          <p:nvPr>
            <p:ph type="title"/>
          </p:nvPr>
        </p:nvSpPr>
        <p:spPr/>
        <p:txBody>
          <a:bodyPr>
            <a:normAutofit/>
          </a:bodyPr>
          <a:lstStyle/>
          <a:p>
            <a:pPr algn="ctr"/>
            <a:r>
              <a:rPr kumimoji="1" lang="ja-JP" altLang="en-US" sz="6000" dirty="0">
                <a:latin typeface="BIZ UDP明朝 Medium" panose="02020500000000000000" pitchFamily="18" charset="-128"/>
                <a:ea typeface="BIZ UDP明朝 Medium" panose="02020500000000000000" pitchFamily="18" charset="-128"/>
              </a:rPr>
              <a:t>コンセプト</a:t>
            </a:r>
          </a:p>
        </p:txBody>
      </p:sp>
      <p:sp>
        <p:nvSpPr>
          <p:cNvPr id="3" name="コンテンツ プレースホルダー 2">
            <a:extLst>
              <a:ext uri="{FF2B5EF4-FFF2-40B4-BE49-F238E27FC236}">
                <a16:creationId xmlns:a16="http://schemas.microsoft.com/office/drawing/2014/main" id="{21051585-81C1-441F-A0D7-0ED7F8982FBC}"/>
              </a:ext>
            </a:extLst>
          </p:cNvPr>
          <p:cNvSpPr>
            <a:spLocks noGrp="1"/>
          </p:cNvSpPr>
          <p:nvPr>
            <p:ph idx="1"/>
          </p:nvPr>
        </p:nvSpPr>
        <p:spPr>
          <a:xfrm>
            <a:off x="1451579" y="1983074"/>
            <a:ext cx="9603275" cy="3450613"/>
          </a:xfrm>
        </p:spPr>
        <p:txBody>
          <a:bodyPr>
            <a:normAutofit lnSpcReduction="10000"/>
          </a:bodyPr>
          <a:lstStyle/>
          <a:p>
            <a:r>
              <a:rPr kumimoji="1" lang="ja-JP" altLang="en-US" sz="3600" dirty="0"/>
              <a:t>リラックスに適した快適な環境と静かで集中出来る学習環境の両立</a:t>
            </a:r>
            <a:endParaRPr kumimoji="1" lang="en-US" altLang="ja-JP" sz="3600" dirty="0"/>
          </a:p>
          <a:p>
            <a:pPr marL="0" indent="0">
              <a:buNone/>
            </a:pPr>
            <a:r>
              <a:rPr kumimoji="1" lang="ja-JP" altLang="en-US" dirty="0"/>
              <a:t>　　</a:t>
            </a:r>
            <a:r>
              <a:rPr kumimoji="1" lang="en-US" altLang="ja-JP" sz="2800" dirty="0"/>
              <a:t>【</a:t>
            </a:r>
            <a:r>
              <a:rPr kumimoji="1" lang="ja-JP" altLang="en-US" sz="2800" dirty="0"/>
              <a:t>ターゲット</a:t>
            </a:r>
            <a:r>
              <a:rPr kumimoji="1" lang="en-US" altLang="ja-JP" sz="2800" dirty="0"/>
              <a:t>】</a:t>
            </a:r>
          </a:p>
          <a:p>
            <a:r>
              <a:rPr kumimoji="1" lang="en-US" altLang="ja-JP" sz="3200" dirty="0"/>
              <a:t>1. </a:t>
            </a:r>
            <a:r>
              <a:rPr kumimoji="1" lang="ja-JP" altLang="en-US" sz="3200" dirty="0"/>
              <a:t>学生　</a:t>
            </a:r>
            <a:r>
              <a:rPr kumimoji="1" lang="en-US" altLang="ja-JP" sz="3200" dirty="0"/>
              <a:t>2. </a:t>
            </a:r>
            <a:r>
              <a:rPr kumimoji="1" lang="ja-JP" altLang="en-US" sz="3200" dirty="0"/>
              <a:t>研究者　</a:t>
            </a:r>
            <a:r>
              <a:rPr kumimoji="1" lang="en-US" altLang="ja-JP" sz="3200" dirty="0"/>
              <a:t>3. </a:t>
            </a:r>
            <a:r>
              <a:rPr kumimoji="1" lang="ja-JP" altLang="en-US" sz="3200" dirty="0"/>
              <a:t>一般の読者　</a:t>
            </a:r>
            <a:r>
              <a:rPr kumimoji="1" lang="en-US" altLang="ja-JP" sz="3200" dirty="0"/>
              <a:t>4. </a:t>
            </a:r>
            <a:r>
              <a:rPr kumimoji="1" lang="ja-JP" altLang="en-US" sz="3200" dirty="0"/>
              <a:t>親子連れ　</a:t>
            </a:r>
            <a:endParaRPr kumimoji="1" lang="en-US" altLang="ja-JP" sz="3200" dirty="0"/>
          </a:p>
          <a:p>
            <a:pPr marL="0" indent="0">
              <a:buNone/>
            </a:pPr>
            <a:r>
              <a:rPr lang="ja-JP" altLang="en-US" sz="3200" dirty="0"/>
              <a:t>  </a:t>
            </a:r>
            <a:r>
              <a:rPr kumimoji="1" lang="en-US" altLang="ja-JP" sz="3200" dirty="0"/>
              <a:t>5. </a:t>
            </a:r>
            <a:r>
              <a:rPr kumimoji="1" lang="ja-JP" altLang="en-US" sz="3200" dirty="0"/>
              <a:t>仕事をする人　</a:t>
            </a:r>
            <a:r>
              <a:rPr kumimoji="1" lang="en-US" altLang="ja-JP" sz="3200" dirty="0"/>
              <a:t>6. </a:t>
            </a:r>
            <a:r>
              <a:rPr kumimoji="1" lang="ja-JP" altLang="en-US" sz="3200" dirty="0"/>
              <a:t>情報を探す人　</a:t>
            </a:r>
            <a:r>
              <a:rPr kumimoji="1" lang="en-US" altLang="ja-JP" sz="3200" dirty="0"/>
              <a:t>7. </a:t>
            </a:r>
            <a:r>
              <a:rPr kumimoji="1" lang="ja-JP" altLang="en-US" sz="3200" dirty="0"/>
              <a:t>地域住民</a:t>
            </a:r>
            <a:endParaRPr kumimoji="1" lang="en-US" altLang="ja-JP" sz="3200" dirty="0"/>
          </a:p>
          <a:p>
            <a:pPr>
              <a:buFont typeface="Wingdings" panose="05000000000000000000" pitchFamily="2" charset="2"/>
              <a:buChar char="l"/>
            </a:pPr>
            <a:endParaRPr kumimoji="1" lang="ja-JP" altLang="en-US" dirty="0"/>
          </a:p>
        </p:txBody>
      </p:sp>
    </p:spTree>
    <p:extLst>
      <p:ext uri="{BB962C8B-B14F-4D97-AF65-F5344CB8AC3E}">
        <p14:creationId xmlns:p14="http://schemas.microsoft.com/office/powerpoint/2010/main" val="1175664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8D35316-801F-58A2-8A08-A0A74F4CCC39}"/>
              </a:ext>
            </a:extLst>
          </p:cNvPr>
          <p:cNvSpPr>
            <a:spLocks noGrp="1"/>
          </p:cNvSpPr>
          <p:nvPr>
            <p:ph type="title"/>
          </p:nvPr>
        </p:nvSpPr>
        <p:spPr/>
        <p:txBody>
          <a:bodyPr>
            <a:normAutofit/>
          </a:bodyPr>
          <a:lstStyle/>
          <a:p>
            <a:pPr algn="ctr"/>
            <a:r>
              <a:rPr kumimoji="1" lang="ja-JP" altLang="en-US" sz="6000" dirty="0">
                <a:latin typeface="BIZ UDP明朝 Medium" panose="02020500000000000000" pitchFamily="18" charset="-128"/>
                <a:ea typeface="BIZ UDP明朝 Medium" panose="02020500000000000000" pitchFamily="18" charset="-128"/>
              </a:rPr>
              <a:t>プロダクト</a:t>
            </a:r>
          </a:p>
        </p:txBody>
      </p:sp>
      <p:sp>
        <p:nvSpPr>
          <p:cNvPr id="3" name="コンテンツ プレースホルダー 2">
            <a:extLst>
              <a:ext uri="{FF2B5EF4-FFF2-40B4-BE49-F238E27FC236}">
                <a16:creationId xmlns:a16="http://schemas.microsoft.com/office/drawing/2014/main" id="{479863C7-79EB-E176-0280-B9ACF1CBEC96}"/>
              </a:ext>
            </a:extLst>
          </p:cNvPr>
          <p:cNvSpPr>
            <a:spLocks noGrp="1"/>
          </p:cNvSpPr>
          <p:nvPr>
            <p:ph idx="1"/>
          </p:nvPr>
        </p:nvSpPr>
        <p:spPr/>
        <p:txBody>
          <a:bodyPr>
            <a:noAutofit/>
          </a:bodyPr>
          <a:lstStyle/>
          <a:p>
            <a:pPr marL="457200" indent="-457200">
              <a:buFont typeface="+mj-lt"/>
              <a:buAutoNum type="arabicPeriod"/>
            </a:pPr>
            <a:r>
              <a:rPr kumimoji="1" lang="ja-JP" altLang="en-US" sz="2400" dirty="0"/>
              <a:t>書籍、雑誌、新聞などの資料を保存しておくための棚。</a:t>
            </a:r>
            <a:endParaRPr kumimoji="1" lang="en-US" altLang="ja-JP" sz="2400" dirty="0"/>
          </a:p>
          <a:p>
            <a:pPr marL="457200" indent="-457200">
              <a:buFont typeface="+mj-lt"/>
              <a:buAutoNum type="arabicPeriod"/>
            </a:pPr>
            <a:r>
              <a:rPr kumimoji="1" lang="ja-JP" altLang="en-US" sz="2400" dirty="0"/>
              <a:t>静かで集中出来る学習環境のための半個人用スペースや</a:t>
            </a:r>
            <a:r>
              <a:rPr kumimoji="1" lang="en-US" altLang="ja-JP" sz="2400" dirty="0"/>
              <a:t>8</a:t>
            </a:r>
            <a:r>
              <a:rPr kumimoji="1" lang="ja-JP" altLang="en-US" sz="2400" dirty="0"/>
              <a:t>～</a:t>
            </a:r>
            <a:r>
              <a:rPr kumimoji="1" lang="en-US" altLang="ja-JP" sz="2400" dirty="0"/>
              <a:t>10</a:t>
            </a:r>
            <a:r>
              <a:rPr kumimoji="1" lang="ja-JP" altLang="en-US" sz="2400" dirty="0"/>
              <a:t>人用の長めのテーブル</a:t>
            </a:r>
            <a:endParaRPr kumimoji="1" lang="en-US" altLang="ja-JP" sz="2400" dirty="0"/>
          </a:p>
          <a:p>
            <a:pPr marL="457200" indent="-457200">
              <a:buFont typeface="+mj-lt"/>
              <a:buAutoNum type="arabicPeriod"/>
            </a:pPr>
            <a:r>
              <a:rPr kumimoji="1" lang="ja-JP" altLang="en-US" sz="2400" dirty="0"/>
              <a:t>パソコンや</a:t>
            </a:r>
            <a:r>
              <a:rPr kumimoji="1" lang="en-US" altLang="ja-JP" sz="2400" dirty="0"/>
              <a:t>Wi-Fi</a:t>
            </a:r>
            <a:r>
              <a:rPr kumimoji="1" lang="ja-JP" altLang="en-US" sz="2400" dirty="0"/>
              <a:t>の設置や電子書籍へのアクセスをパソコンから出来るようにする。</a:t>
            </a:r>
            <a:endParaRPr kumimoji="1" lang="en-US" altLang="ja-JP" sz="2400" dirty="0"/>
          </a:p>
          <a:p>
            <a:pPr marL="457200" indent="-457200">
              <a:buFont typeface="+mj-lt"/>
              <a:buAutoNum type="arabicPeriod"/>
            </a:pPr>
            <a:r>
              <a:rPr kumimoji="1" lang="ja-JP" altLang="en-US" sz="2400" dirty="0"/>
              <a:t>読書やリラックスに適した快適な環境をつくるために緑を増やし、空調管理を徹底する。</a:t>
            </a:r>
          </a:p>
        </p:txBody>
      </p:sp>
    </p:spTree>
    <p:extLst>
      <p:ext uri="{BB962C8B-B14F-4D97-AF65-F5344CB8AC3E}">
        <p14:creationId xmlns:p14="http://schemas.microsoft.com/office/powerpoint/2010/main" val="1118896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フレーム 10">
            <a:extLst>
              <a:ext uri="{FF2B5EF4-FFF2-40B4-BE49-F238E27FC236}">
                <a16:creationId xmlns:a16="http://schemas.microsoft.com/office/drawing/2014/main" id="{6CA12169-5A1B-C6AB-E81F-F5575A5AECE6}"/>
              </a:ext>
            </a:extLst>
          </p:cNvPr>
          <p:cNvSpPr/>
          <p:nvPr/>
        </p:nvSpPr>
        <p:spPr>
          <a:xfrm>
            <a:off x="87087" y="0"/>
            <a:ext cx="701584" cy="1314450"/>
          </a:xfrm>
          <a:prstGeom prst="frame">
            <a:avLst>
              <a:gd name="adj1" fmla="val 1096"/>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pic>
        <p:nvPicPr>
          <p:cNvPr id="12" name="図 11">
            <a:extLst>
              <a:ext uri="{FF2B5EF4-FFF2-40B4-BE49-F238E27FC236}">
                <a16:creationId xmlns:a16="http://schemas.microsoft.com/office/drawing/2014/main" id="{5A245EFA-29C6-BE47-1F73-379B114F01EB}"/>
              </a:ext>
            </a:extLst>
          </p:cNvPr>
          <p:cNvPicPr>
            <a:picLocks noChangeAspect="1"/>
          </p:cNvPicPr>
          <p:nvPr/>
        </p:nvPicPr>
        <p:blipFill>
          <a:blip r:embed="rId2"/>
          <a:stretch>
            <a:fillRect/>
          </a:stretch>
        </p:blipFill>
        <p:spPr>
          <a:xfrm>
            <a:off x="78184" y="1314450"/>
            <a:ext cx="719390" cy="1335140"/>
          </a:xfrm>
          <a:prstGeom prst="rect">
            <a:avLst/>
          </a:prstGeom>
        </p:spPr>
      </p:pic>
      <p:pic>
        <p:nvPicPr>
          <p:cNvPr id="13" name="図 12">
            <a:extLst>
              <a:ext uri="{FF2B5EF4-FFF2-40B4-BE49-F238E27FC236}">
                <a16:creationId xmlns:a16="http://schemas.microsoft.com/office/drawing/2014/main" id="{05EDE8EB-F31A-EBF6-06FA-DCE641A0F2A8}"/>
              </a:ext>
            </a:extLst>
          </p:cNvPr>
          <p:cNvPicPr>
            <a:picLocks noChangeAspect="1"/>
          </p:cNvPicPr>
          <p:nvPr/>
        </p:nvPicPr>
        <p:blipFill>
          <a:blip r:embed="rId2"/>
          <a:stretch>
            <a:fillRect/>
          </a:stretch>
        </p:blipFill>
        <p:spPr>
          <a:xfrm>
            <a:off x="797574" y="16703"/>
            <a:ext cx="701585" cy="841462"/>
          </a:xfrm>
          <a:prstGeom prst="rect">
            <a:avLst/>
          </a:prstGeom>
        </p:spPr>
      </p:pic>
      <p:sp>
        <p:nvSpPr>
          <p:cNvPr id="15" name="矢印: 下 14">
            <a:extLst>
              <a:ext uri="{FF2B5EF4-FFF2-40B4-BE49-F238E27FC236}">
                <a16:creationId xmlns:a16="http://schemas.microsoft.com/office/drawing/2014/main" id="{40A37392-61D1-0B62-B4BF-91A8BEC16645}"/>
              </a:ext>
            </a:extLst>
          </p:cNvPr>
          <p:cNvSpPr/>
          <p:nvPr/>
        </p:nvSpPr>
        <p:spPr>
          <a:xfrm>
            <a:off x="1771650" y="0"/>
            <a:ext cx="701585" cy="841462"/>
          </a:xfrm>
          <a:prstGeom prst="downArrow">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a:p>
        </p:txBody>
      </p:sp>
      <p:pic>
        <p:nvPicPr>
          <p:cNvPr id="17" name="図 16">
            <a:extLst>
              <a:ext uri="{FF2B5EF4-FFF2-40B4-BE49-F238E27FC236}">
                <a16:creationId xmlns:a16="http://schemas.microsoft.com/office/drawing/2014/main" id="{87D9BCE2-977C-A90C-9648-A8156B4D81B9}"/>
              </a:ext>
            </a:extLst>
          </p:cNvPr>
          <p:cNvPicPr>
            <a:picLocks noChangeAspect="1"/>
          </p:cNvPicPr>
          <p:nvPr/>
        </p:nvPicPr>
        <p:blipFill>
          <a:blip r:embed="rId2"/>
          <a:stretch>
            <a:fillRect/>
          </a:stretch>
        </p:blipFill>
        <p:spPr>
          <a:xfrm>
            <a:off x="1" y="3429000"/>
            <a:ext cx="3501696" cy="2731770"/>
          </a:xfrm>
          <a:prstGeom prst="rect">
            <a:avLst/>
          </a:prstGeom>
        </p:spPr>
      </p:pic>
      <p:pic>
        <p:nvPicPr>
          <p:cNvPr id="18" name="図 17">
            <a:extLst>
              <a:ext uri="{FF2B5EF4-FFF2-40B4-BE49-F238E27FC236}">
                <a16:creationId xmlns:a16="http://schemas.microsoft.com/office/drawing/2014/main" id="{31B34C12-AFDF-8130-5CC6-25B26561FE27}"/>
              </a:ext>
            </a:extLst>
          </p:cNvPr>
          <p:cNvPicPr>
            <a:picLocks noChangeAspect="1"/>
          </p:cNvPicPr>
          <p:nvPr/>
        </p:nvPicPr>
        <p:blipFill>
          <a:blip r:embed="rId2"/>
          <a:stretch>
            <a:fillRect/>
          </a:stretch>
        </p:blipFill>
        <p:spPr>
          <a:xfrm>
            <a:off x="6050972" y="-24246"/>
            <a:ext cx="2106930" cy="865708"/>
          </a:xfrm>
          <a:prstGeom prst="rect">
            <a:avLst/>
          </a:prstGeom>
        </p:spPr>
      </p:pic>
      <p:pic>
        <p:nvPicPr>
          <p:cNvPr id="19" name="図 18">
            <a:extLst>
              <a:ext uri="{FF2B5EF4-FFF2-40B4-BE49-F238E27FC236}">
                <a16:creationId xmlns:a16="http://schemas.microsoft.com/office/drawing/2014/main" id="{5DB0716F-0C38-D468-FE5D-62CB20852904}"/>
              </a:ext>
            </a:extLst>
          </p:cNvPr>
          <p:cNvPicPr>
            <a:picLocks noChangeAspect="1"/>
          </p:cNvPicPr>
          <p:nvPr/>
        </p:nvPicPr>
        <p:blipFill>
          <a:blip r:embed="rId2"/>
          <a:stretch>
            <a:fillRect/>
          </a:stretch>
        </p:blipFill>
        <p:spPr>
          <a:xfrm>
            <a:off x="3989070" y="-17684"/>
            <a:ext cx="2106930" cy="859146"/>
          </a:xfrm>
          <a:prstGeom prst="rect">
            <a:avLst/>
          </a:prstGeom>
        </p:spPr>
      </p:pic>
      <p:sp>
        <p:nvSpPr>
          <p:cNvPr id="20" name="フローチャート: 複数書類 19">
            <a:extLst>
              <a:ext uri="{FF2B5EF4-FFF2-40B4-BE49-F238E27FC236}">
                <a16:creationId xmlns:a16="http://schemas.microsoft.com/office/drawing/2014/main" id="{BB9BA31A-2549-3F0A-86E7-34342BA820C5}"/>
              </a:ext>
            </a:extLst>
          </p:cNvPr>
          <p:cNvSpPr/>
          <p:nvPr/>
        </p:nvSpPr>
        <p:spPr>
          <a:xfrm>
            <a:off x="8675370" y="194310"/>
            <a:ext cx="891540" cy="525780"/>
          </a:xfrm>
          <a:prstGeom prst="flowChartMultidocumen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pic>
        <p:nvPicPr>
          <p:cNvPr id="21" name="図 20">
            <a:extLst>
              <a:ext uri="{FF2B5EF4-FFF2-40B4-BE49-F238E27FC236}">
                <a16:creationId xmlns:a16="http://schemas.microsoft.com/office/drawing/2014/main" id="{A8972326-D781-E988-D379-8494469678B7}"/>
              </a:ext>
            </a:extLst>
          </p:cNvPr>
          <p:cNvPicPr>
            <a:picLocks noChangeAspect="1"/>
          </p:cNvPicPr>
          <p:nvPr/>
        </p:nvPicPr>
        <p:blipFill>
          <a:blip r:embed="rId3"/>
          <a:stretch>
            <a:fillRect/>
          </a:stretch>
        </p:blipFill>
        <p:spPr>
          <a:xfrm>
            <a:off x="9639292" y="903969"/>
            <a:ext cx="902286" cy="536494"/>
          </a:xfrm>
          <a:prstGeom prst="rect">
            <a:avLst/>
          </a:prstGeom>
        </p:spPr>
      </p:pic>
      <p:pic>
        <p:nvPicPr>
          <p:cNvPr id="22" name="図 21">
            <a:extLst>
              <a:ext uri="{FF2B5EF4-FFF2-40B4-BE49-F238E27FC236}">
                <a16:creationId xmlns:a16="http://schemas.microsoft.com/office/drawing/2014/main" id="{4ADEEC42-C575-63EA-CAC3-E22F9D77B57C}"/>
              </a:ext>
            </a:extLst>
          </p:cNvPr>
          <p:cNvPicPr>
            <a:picLocks noChangeAspect="1"/>
          </p:cNvPicPr>
          <p:nvPr/>
        </p:nvPicPr>
        <p:blipFill>
          <a:blip r:embed="rId3"/>
          <a:stretch>
            <a:fillRect/>
          </a:stretch>
        </p:blipFill>
        <p:spPr>
          <a:xfrm>
            <a:off x="10601846" y="841462"/>
            <a:ext cx="902286" cy="536494"/>
          </a:xfrm>
          <a:prstGeom prst="rect">
            <a:avLst/>
          </a:prstGeom>
        </p:spPr>
      </p:pic>
      <p:pic>
        <p:nvPicPr>
          <p:cNvPr id="23" name="図 22">
            <a:extLst>
              <a:ext uri="{FF2B5EF4-FFF2-40B4-BE49-F238E27FC236}">
                <a16:creationId xmlns:a16="http://schemas.microsoft.com/office/drawing/2014/main" id="{5769DB11-FEEA-5D8D-C273-9406101524E2}"/>
              </a:ext>
            </a:extLst>
          </p:cNvPr>
          <p:cNvPicPr>
            <a:picLocks noChangeAspect="1"/>
          </p:cNvPicPr>
          <p:nvPr/>
        </p:nvPicPr>
        <p:blipFill>
          <a:blip r:embed="rId3"/>
          <a:stretch>
            <a:fillRect/>
          </a:stretch>
        </p:blipFill>
        <p:spPr>
          <a:xfrm>
            <a:off x="10601846" y="194310"/>
            <a:ext cx="902286" cy="536494"/>
          </a:xfrm>
          <a:prstGeom prst="rect">
            <a:avLst/>
          </a:prstGeom>
        </p:spPr>
      </p:pic>
      <p:pic>
        <p:nvPicPr>
          <p:cNvPr id="24" name="図 23">
            <a:extLst>
              <a:ext uri="{FF2B5EF4-FFF2-40B4-BE49-F238E27FC236}">
                <a16:creationId xmlns:a16="http://schemas.microsoft.com/office/drawing/2014/main" id="{CF2CABC2-133C-591B-8330-EFC5399C2C03}"/>
              </a:ext>
            </a:extLst>
          </p:cNvPr>
          <p:cNvPicPr>
            <a:picLocks noChangeAspect="1"/>
          </p:cNvPicPr>
          <p:nvPr/>
        </p:nvPicPr>
        <p:blipFill>
          <a:blip r:embed="rId3"/>
          <a:stretch>
            <a:fillRect/>
          </a:stretch>
        </p:blipFill>
        <p:spPr>
          <a:xfrm>
            <a:off x="9633235" y="169187"/>
            <a:ext cx="902286" cy="536494"/>
          </a:xfrm>
          <a:prstGeom prst="rect">
            <a:avLst/>
          </a:prstGeom>
        </p:spPr>
      </p:pic>
      <p:pic>
        <p:nvPicPr>
          <p:cNvPr id="25" name="図 24">
            <a:extLst>
              <a:ext uri="{FF2B5EF4-FFF2-40B4-BE49-F238E27FC236}">
                <a16:creationId xmlns:a16="http://schemas.microsoft.com/office/drawing/2014/main" id="{DA9ECF6B-E569-935B-3483-B7B9277A76BF}"/>
              </a:ext>
            </a:extLst>
          </p:cNvPr>
          <p:cNvPicPr>
            <a:picLocks noChangeAspect="1"/>
          </p:cNvPicPr>
          <p:nvPr/>
        </p:nvPicPr>
        <p:blipFill>
          <a:blip r:embed="rId3"/>
          <a:stretch>
            <a:fillRect/>
          </a:stretch>
        </p:blipFill>
        <p:spPr>
          <a:xfrm>
            <a:off x="10658117" y="1618269"/>
            <a:ext cx="902286" cy="536494"/>
          </a:xfrm>
          <a:prstGeom prst="rect">
            <a:avLst/>
          </a:prstGeom>
        </p:spPr>
      </p:pic>
      <p:pic>
        <p:nvPicPr>
          <p:cNvPr id="26" name="図 25">
            <a:extLst>
              <a:ext uri="{FF2B5EF4-FFF2-40B4-BE49-F238E27FC236}">
                <a16:creationId xmlns:a16="http://schemas.microsoft.com/office/drawing/2014/main" id="{02825228-3CBB-BF76-1DD3-C77A83155C7C}"/>
              </a:ext>
            </a:extLst>
          </p:cNvPr>
          <p:cNvPicPr>
            <a:picLocks noChangeAspect="1"/>
          </p:cNvPicPr>
          <p:nvPr/>
        </p:nvPicPr>
        <p:blipFill>
          <a:blip r:embed="rId3"/>
          <a:stretch>
            <a:fillRect/>
          </a:stretch>
        </p:blipFill>
        <p:spPr>
          <a:xfrm>
            <a:off x="9633235" y="1618269"/>
            <a:ext cx="902286" cy="536494"/>
          </a:xfrm>
          <a:prstGeom prst="rect">
            <a:avLst/>
          </a:prstGeom>
        </p:spPr>
      </p:pic>
      <p:pic>
        <p:nvPicPr>
          <p:cNvPr id="27" name="図 26">
            <a:extLst>
              <a:ext uri="{FF2B5EF4-FFF2-40B4-BE49-F238E27FC236}">
                <a16:creationId xmlns:a16="http://schemas.microsoft.com/office/drawing/2014/main" id="{AF55B4D2-C992-8F46-CAE4-FB682B02F7D2}"/>
              </a:ext>
            </a:extLst>
          </p:cNvPr>
          <p:cNvPicPr>
            <a:picLocks noChangeAspect="1"/>
          </p:cNvPicPr>
          <p:nvPr/>
        </p:nvPicPr>
        <p:blipFill>
          <a:blip r:embed="rId3"/>
          <a:stretch>
            <a:fillRect/>
          </a:stretch>
        </p:blipFill>
        <p:spPr>
          <a:xfrm>
            <a:off x="8608353" y="1618269"/>
            <a:ext cx="902286" cy="536494"/>
          </a:xfrm>
          <a:prstGeom prst="rect">
            <a:avLst/>
          </a:prstGeom>
        </p:spPr>
      </p:pic>
      <p:pic>
        <p:nvPicPr>
          <p:cNvPr id="28" name="図 27">
            <a:extLst>
              <a:ext uri="{FF2B5EF4-FFF2-40B4-BE49-F238E27FC236}">
                <a16:creationId xmlns:a16="http://schemas.microsoft.com/office/drawing/2014/main" id="{877BCCDA-CD6E-C09F-4892-8CF9FA89E919}"/>
              </a:ext>
            </a:extLst>
          </p:cNvPr>
          <p:cNvPicPr>
            <a:picLocks noChangeAspect="1"/>
          </p:cNvPicPr>
          <p:nvPr/>
        </p:nvPicPr>
        <p:blipFill>
          <a:blip r:embed="rId3"/>
          <a:stretch>
            <a:fillRect/>
          </a:stretch>
        </p:blipFill>
        <p:spPr>
          <a:xfrm>
            <a:off x="8664624" y="903969"/>
            <a:ext cx="902286" cy="536494"/>
          </a:xfrm>
          <a:prstGeom prst="rect">
            <a:avLst/>
          </a:prstGeom>
        </p:spPr>
      </p:pic>
      <p:sp>
        <p:nvSpPr>
          <p:cNvPr id="33" name="テキスト ボックス 32">
            <a:extLst>
              <a:ext uri="{FF2B5EF4-FFF2-40B4-BE49-F238E27FC236}">
                <a16:creationId xmlns:a16="http://schemas.microsoft.com/office/drawing/2014/main" id="{2862F4D2-C975-1BD1-2DC3-EFB3E95DC16E}"/>
              </a:ext>
            </a:extLst>
          </p:cNvPr>
          <p:cNvSpPr txBox="1"/>
          <p:nvPr/>
        </p:nvSpPr>
        <p:spPr>
          <a:xfrm>
            <a:off x="797574" y="4502497"/>
            <a:ext cx="2846070" cy="584775"/>
          </a:xfrm>
          <a:prstGeom prst="rect">
            <a:avLst/>
          </a:prstGeom>
          <a:noFill/>
        </p:spPr>
        <p:txBody>
          <a:bodyPr wrap="square" rtlCol="0">
            <a:spAutoFit/>
          </a:bodyPr>
          <a:lstStyle/>
          <a:p>
            <a:r>
              <a:rPr kumimoji="1" lang="en-US" altLang="ja-JP" sz="3200" dirty="0"/>
              <a:t>PC</a:t>
            </a:r>
            <a:r>
              <a:rPr kumimoji="1" lang="ja-JP" altLang="en-US" sz="3200" dirty="0"/>
              <a:t>ルーム</a:t>
            </a:r>
          </a:p>
        </p:txBody>
      </p:sp>
      <p:sp>
        <p:nvSpPr>
          <p:cNvPr id="34" name="テキスト ボックス 33">
            <a:extLst>
              <a:ext uri="{FF2B5EF4-FFF2-40B4-BE49-F238E27FC236}">
                <a16:creationId xmlns:a16="http://schemas.microsoft.com/office/drawing/2014/main" id="{F3CA67CE-9116-2DFE-FB28-0F5A05E9FFFC}"/>
              </a:ext>
            </a:extLst>
          </p:cNvPr>
          <p:cNvSpPr txBox="1"/>
          <p:nvPr/>
        </p:nvSpPr>
        <p:spPr>
          <a:xfrm>
            <a:off x="260363" y="1314450"/>
            <a:ext cx="427505" cy="1364185"/>
          </a:xfrm>
          <a:prstGeom prst="rect">
            <a:avLst/>
          </a:prstGeom>
          <a:noFill/>
        </p:spPr>
        <p:txBody>
          <a:bodyPr wrap="square" rtlCol="0">
            <a:spAutoFit/>
          </a:bodyPr>
          <a:lstStyle/>
          <a:p>
            <a:r>
              <a:rPr kumimoji="1" lang="ja-JP" altLang="en-US" sz="1600" dirty="0"/>
              <a:t>男子トイレ</a:t>
            </a:r>
          </a:p>
        </p:txBody>
      </p:sp>
      <p:sp>
        <p:nvSpPr>
          <p:cNvPr id="36" name="テキスト ボックス 35">
            <a:extLst>
              <a:ext uri="{FF2B5EF4-FFF2-40B4-BE49-F238E27FC236}">
                <a16:creationId xmlns:a16="http://schemas.microsoft.com/office/drawing/2014/main" id="{E2EFA0C3-92C4-57C0-F29C-981B9E0782AF}"/>
              </a:ext>
            </a:extLst>
          </p:cNvPr>
          <p:cNvSpPr txBox="1"/>
          <p:nvPr/>
        </p:nvSpPr>
        <p:spPr>
          <a:xfrm>
            <a:off x="260363" y="-17684"/>
            <a:ext cx="427505" cy="1323439"/>
          </a:xfrm>
          <a:prstGeom prst="rect">
            <a:avLst/>
          </a:prstGeom>
          <a:noFill/>
        </p:spPr>
        <p:txBody>
          <a:bodyPr wrap="square" rtlCol="0">
            <a:spAutoFit/>
          </a:bodyPr>
          <a:lstStyle/>
          <a:p>
            <a:r>
              <a:rPr kumimoji="1" lang="ja-JP" altLang="en-US" sz="1600" dirty="0"/>
              <a:t>女子トイレ</a:t>
            </a:r>
          </a:p>
        </p:txBody>
      </p:sp>
      <p:cxnSp>
        <p:nvCxnSpPr>
          <p:cNvPr id="40" name="直線コネクタ 39">
            <a:extLst>
              <a:ext uri="{FF2B5EF4-FFF2-40B4-BE49-F238E27FC236}">
                <a16:creationId xmlns:a16="http://schemas.microsoft.com/office/drawing/2014/main" id="{E8E88F45-1C41-1D66-B99C-E5A2EB73212B}"/>
              </a:ext>
            </a:extLst>
          </p:cNvPr>
          <p:cNvCxnSpPr>
            <a:cxnSpLocks/>
          </p:cNvCxnSpPr>
          <p:nvPr/>
        </p:nvCxnSpPr>
        <p:spPr>
          <a:xfrm>
            <a:off x="1493368" y="0"/>
            <a:ext cx="0" cy="1971987"/>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直線コネクタ 43">
            <a:extLst>
              <a:ext uri="{FF2B5EF4-FFF2-40B4-BE49-F238E27FC236}">
                <a16:creationId xmlns:a16="http://schemas.microsoft.com/office/drawing/2014/main" id="{A275FF0B-E7BF-11CB-D36F-1E0AAA0DA985}"/>
              </a:ext>
            </a:extLst>
          </p:cNvPr>
          <p:cNvCxnSpPr/>
          <p:nvPr/>
        </p:nvCxnSpPr>
        <p:spPr>
          <a:xfrm>
            <a:off x="0" y="2649590"/>
            <a:ext cx="1554480"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テキスト ボックス 3">
            <a:extLst>
              <a:ext uri="{FF2B5EF4-FFF2-40B4-BE49-F238E27FC236}">
                <a16:creationId xmlns:a16="http://schemas.microsoft.com/office/drawing/2014/main" id="{E523A133-8E03-D49D-C39F-849485234969}"/>
              </a:ext>
            </a:extLst>
          </p:cNvPr>
          <p:cNvSpPr txBox="1"/>
          <p:nvPr/>
        </p:nvSpPr>
        <p:spPr>
          <a:xfrm>
            <a:off x="4267200" y="169187"/>
            <a:ext cx="1491343" cy="369332"/>
          </a:xfrm>
          <a:prstGeom prst="rect">
            <a:avLst/>
          </a:prstGeom>
          <a:noFill/>
        </p:spPr>
        <p:txBody>
          <a:bodyPr wrap="square" rtlCol="0">
            <a:spAutoFit/>
          </a:bodyPr>
          <a:lstStyle/>
          <a:p>
            <a:r>
              <a:rPr kumimoji="1" lang="ja-JP" altLang="en-US" dirty="0"/>
              <a:t>カウンター</a:t>
            </a:r>
          </a:p>
        </p:txBody>
      </p:sp>
      <p:sp>
        <p:nvSpPr>
          <p:cNvPr id="5" name="テキスト ボックス 4">
            <a:extLst>
              <a:ext uri="{FF2B5EF4-FFF2-40B4-BE49-F238E27FC236}">
                <a16:creationId xmlns:a16="http://schemas.microsoft.com/office/drawing/2014/main" id="{3C56F732-6654-84F5-0967-3398E5955A3D}"/>
              </a:ext>
            </a:extLst>
          </p:cNvPr>
          <p:cNvSpPr txBox="1"/>
          <p:nvPr/>
        </p:nvSpPr>
        <p:spPr>
          <a:xfrm>
            <a:off x="6302829" y="169187"/>
            <a:ext cx="1513114" cy="369332"/>
          </a:xfrm>
          <a:prstGeom prst="rect">
            <a:avLst/>
          </a:prstGeom>
          <a:noFill/>
        </p:spPr>
        <p:txBody>
          <a:bodyPr wrap="square" rtlCol="0">
            <a:spAutoFit/>
          </a:bodyPr>
          <a:lstStyle/>
          <a:p>
            <a:r>
              <a:rPr kumimoji="1" lang="ja-JP" altLang="en-US" dirty="0"/>
              <a:t>事務室</a:t>
            </a:r>
          </a:p>
        </p:txBody>
      </p:sp>
      <p:sp>
        <p:nvSpPr>
          <p:cNvPr id="7" name="正方形/長方形 6">
            <a:extLst>
              <a:ext uri="{FF2B5EF4-FFF2-40B4-BE49-F238E27FC236}">
                <a16:creationId xmlns:a16="http://schemas.microsoft.com/office/drawing/2014/main" id="{569C6192-8D7A-2AE9-3C8A-33BDE8333EF4}"/>
              </a:ext>
            </a:extLst>
          </p:cNvPr>
          <p:cNvSpPr/>
          <p:nvPr/>
        </p:nvSpPr>
        <p:spPr>
          <a:xfrm rot="5400000">
            <a:off x="4389273" y="3087144"/>
            <a:ext cx="902264" cy="1971984"/>
          </a:xfrm>
          <a:prstGeom prst="rect">
            <a:avLst/>
          </a:prstGeom>
          <a:blipFill>
            <a:blip r:embed="rId4"/>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2B91F999-1C56-385C-7FF4-2944519145B2}"/>
              </a:ext>
            </a:extLst>
          </p:cNvPr>
          <p:cNvPicPr>
            <a:picLocks noChangeAspect="1"/>
          </p:cNvPicPr>
          <p:nvPr/>
        </p:nvPicPr>
        <p:blipFill>
          <a:blip r:embed="rId5"/>
          <a:stretch>
            <a:fillRect/>
          </a:stretch>
        </p:blipFill>
        <p:spPr>
          <a:xfrm rot="5400000">
            <a:off x="6700831" y="3076354"/>
            <a:ext cx="920576" cy="1993565"/>
          </a:xfrm>
          <a:prstGeom prst="rect">
            <a:avLst/>
          </a:prstGeom>
        </p:spPr>
      </p:pic>
      <p:pic>
        <p:nvPicPr>
          <p:cNvPr id="9" name="図 8">
            <a:extLst>
              <a:ext uri="{FF2B5EF4-FFF2-40B4-BE49-F238E27FC236}">
                <a16:creationId xmlns:a16="http://schemas.microsoft.com/office/drawing/2014/main" id="{414C2972-C56E-2B87-6467-7CE38C355561}"/>
              </a:ext>
            </a:extLst>
          </p:cNvPr>
          <p:cNvPicPr>
            <a:picLocks noChangeAspect="1"/>
          </p:cNvPicPr>
          <p:nvPr/>
        </p:nvPicPr>
        <p:blipFill>
          <a:blip r:embed="rId5"/>
          <a:stretch>
            <a:fillRect/>
          </a:stretch>
        </p:blipFill>
        <p:spPr>
          <a:xfrm rot="5400000">
            <a:off x="9032335" y="3076964"/>
            <a:ext cx="920576" cy="1993565"/>
          </a:xfrm>
          <a:prstGeom prst="rect">
            <a:avLst/>
          </a:prstGeom>
        </p:spPr>
      </p:pic>
      <p:pic>
        <p:nvPicPr>
          <p:cNvPr id="10" name="図 9">
            <a:extLst>
              <a:ext uri="{FF2B5EF4-FFF2-40B4-BE49-F238E27FC236}">
                <a16:creationId xmlns:a16="http://schemas.microsoft.com/office/drawing/2014/main" id="{EB220B38-BD98-B771-D2D0-203063CBE54E}"/>
              </a:ext>
            </a:extLst>
          </p:cNvPr>
          <p:cNvPicPr>
            <a:picLocks noChangeAspect="1"/>
          </p:cNvPicPr>
          <p:nvPr/>
        </p:nvPicPr>
        <p:blipFill>
          <a:blip r:embed="rId5"/>
          <a:stretch>
            <a:fillRect/>
          </a:stretch>
        </p:blipFill>
        <p:spPr>
          <a:xfrm>
            <a:off x="11280242" y="4150732"/>
            <a:ext cx="920576" cy="1993565"/>
          </a:xfrm>
          <a:prstGeom prst="rect">
            <a:avLst/>
          </a:prstGeom>
        </p:spPr>
      </p:pic>
      <p:sp>
        <p:nvSpPr>
          <p:cNvPr id="29" name="正方形/長方形 28">
            <a:extLst>
              <a:ext uri="{FF2B5EF4-FFF2-40B4-BE49-F238E27FC236}">
                <a16:creationId xmlns:a16="http://schemas.microsoft.com/office/drawing/2014/main" id="{76316E5D-434D-E155-0F1C-EEE85913B309}"/>
              </a:ext>
            </a:extLst>
          </p:cNvPr>
          <p:cNvSpPr/>
          <p:nvPr/>
        </p:nvSpPr>
        <p:spPr>
          <a:xfrm flipV="1">
            <a:off x="3501696" y="6109062"/>
            <a:ext cx="5554006" cy="51707"/>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32" name="正方形/長方形 31">
            <a:extLst>
              <a:ext uri="{FF2B5EF4-FFF2-40B4-BE49-F238E27FC236}">
                <a16:creationId xmlns:a16="http://schemas.microsoft.com/office/drawing/2014/main" id="{8BE4052D-1B0D-01F5-0D56-5D0F29B41C80}"/>
              </a:ext>
            </a:extLst>
          </p:cNvPr>
          <p:cNvSpPr/>
          <p:nvPr/>
        </p:nvSpPr>
        <p:spPr>
          <a:xfrm>
            <a:off x="3999023" y="5313824"/>
            <a:ext cx="65314" cy="84694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p:pic>
        <p:nvPicPr>
          <p:cNvPr id="35" name="図 34">
            <a:extLst>
              <a:ext uri="{FF2B5EF4-FFF2-40B4-BE49-F238E27FC236}">
                <a16:creationId xmlns:a16="http://schemas.microsoft.com/office/drawing/2014/main" id="{1B7CEDAB-9320-46BB-60A4-5930BC0D390F}"/>
              </a:ext>
            </a:extLst>
          </p:cNvPr>
          <p:cNvPicPr>
            <a:picLocks noChangeAspect="1"/>
          </p:cNvPicPr>
          <p:nvPr/>
        </p:nvPicPr>
        <p:blipFill>
          <a:blip r:embed="rId6"/>
          <a:stretch>
            <a:fillRect/>
          </a:stretch>
        </p:blipFill>
        <p:spPr>
          <a:xfrm>
            <a:off x="4533982" y="5313824"/>
            <a:ext cx="85351" cy="865707"/>
          </a:xfrm>
          <a:prstGeom prst="rect">
            <a:avLst/>
          </a:prstGeom>
        </p:spPr>
      </p:pic>
      <p:pic>
        <p:nvPicPr>
          <p:cNvPr id="37" name="図 36">
            <a:extLst>
              <a:ext uri="{FF2B5EF4-FFF2-40B4-BE49-F238E27FC236}">
                <a16:creationId xmlns:a16="http://schemas.microsoft.com/office/drawing/2014/main" id="{917529A2-C9C6-6445-8257-734B95D03913}"/>
              </a:ext>
            </a:extLst>
          </p:cNvPr>
          <p:cNvPicPr>
            <a:picLocks noChangeAspect="1"/>
          </p:cNvPicPr>
          <p:nvPr/>
        </p:nvPicPr>
        <p:blipFill>
          <a:blip r:embed="rId6"/>
          <a:stretch>
            <a:fillRect/>
          </a:stretch>
        </p:blipFill>
        <p:spPr>
          <a:xfrm>
            <a:off x="5083565" y="5313824"/>
            <a:ext cx="85351" cy="865707"/>
          </a:xfrm>
          <a:prstGeom prst="rect">
            <a:avLst/>
          </a:prstGeom>
        </p:spPr>
      </p:pic>
      <p:pic>
        <p:nvPicPr>
          <p:cNvPr id="38" name="図 37">
            <a:extLst>
              <a:ext uri="{FF2B5EF4-FFF2-40B4-BE49-F238E27FC236}">
                <a16:creationId xmlns:a16="http://schemas.microsoft.com/office/drawing/2014/main" id="{3D12CD92-9C25-782B-8368-E3E8BC7B8196}"/>
              </a:ext>
            </a:extLst>
          </p:cNvPr>
          <p:cNvPicPr>
            <a:picLocks noChangeAspect="1"/>
          </p:cNvPicPr>
          <p:nvPr/>
        </p:nvPicPr>
        <p:blipFill>
          <a:blip r:embed="rId6"/>
          <a:stretch>
            <a:fillRect/>
          </a:stretch>
        </p:blipFill>
        <p:spPr>
          <a:xfrm>
            <a:off x="5633148" y="5313824"/>
            <a:ext cx="103821" cy="865707"/>
          </a:xfrm>
          <a:prstGeom prst="rect">
            <a:avLst/>
          </a:prstGeom>
        </p:spPr>
      </p:pic>
      <p:pic>
        <p:nvPicPr>
          <p:cNvPr id="39" name="図 38">
            <a:extLst>
              <a:ext uri="{FF2B5EF4-FFF2-40B4-BE49-F238E27FC236}">
                <a16:creationId xmlns:a16="http://schemas.microsoft.com/office/drawing/2014/main" id="{111280D0-440E-05FD-97CB-E88DD640EB59}"/>
              </a:ext>
            </a:extLst>
          </p:cNvPr>
          <p:cNvPicPr>
            <a:picLocks noChangeAspect="1"/>
          </p:cNvPicPr>
          <p:nvPr/>
        </p:nvPicPr>
        <p:blipFill>
          <a:blip r:embed="rId6"/>
          <a:stretch>
            <a:fillRect/>
          </a:stretch>
        </p:blipFill>
        <p:spPr>
          <a:xfrm>
            <a:off x="6204233" y="5313824"/>
            <a:ext cx="85351" cy="865707"/>
          </a:xfrm>
          <a:prstGeom prst="rect">
            <a:avLst/>
          </a:prstGeom>
        </p:spPr>
      </p:pic>
      <p:pic>
        <p:nvPicPr>
          <p:cNvPr id="41" name="図 40">
            <a:extLst>
              <a:ext uri="{FF2B5EF4-FFF2-40B4-BE49-F238E27FC236}">
                <a16:creationId xmlns:a16="http://schemas.microsoft.com/office/drawing/2014/main" id="{E5115B1C-D5CB-A5C8-BA99-92FFC1030711}"/>
              </a:ext>
            </a:extLst>
          </p:cNvPr>
          <p:cNvPicPr>
            <a:picLocks noChangeAspect="1"/>
          </p:cNvPicPr>
          <p:nvPr/>
        </p:nvPicPr>
        <p:blipFill>
          <a:blip r:embed="rId6"/>
          <a:stretch>
            <a:fillRect/>
          </a:stretch>
        </p:blipFill>
        <p:spPr>
          <a:xfrm>
            <a:off x="6753816" y="5313824"/>
            <a:ext cx="85351" cy="865707"/>
          </a:xfrm>
          <a:prstGeom prst="rect">
            <a:avLst/>
          </a:prstGeom>
        </p:spPr>
      </p:pic>
      <p:pic>
        <p:nvPicPr>
          <p:cNvPr id="42" name="図 41">
            <a:extLst>
              <a:ext uri="{FF2B5EF4-FFF2-40B4-BE49-F238E27FC236}">
                <a16:creationId xmlns:a16="http://schemas.microsoft.com/office/drawing/2014/main" id="{ED258E88-4470-1F9D-73BC-0BCC6B116A96}"/>
              </a:ext>
            </a:extLst>
          </p:cNvPr>
          <p:cNvPicPr>
            <a:picLocks noChangeAspect="1"/>
          </p:cNvPicPr>
          <p:nvPr/>
        </p:nvPicPr>
        <p:blipFill>
          <a:blip r:embed="rId6"/>
          <a:stretch>
            <a:fillRect/>
          </a:stretch>
        </p:blipFill>
        <p:spPr>
          <a:xfrm>
            <a:off x="7312500" y="5313824"/>
            <a:ext cx="85351" cy="865707"/>
          </a:xfrm>
          <a:prstGeom prst="rect">
            <a:avLst/>
          </a:prstGeom>
        </p:spPr>
      </p:pic>
      <p:pic>
        <p:nvPicPr>
          <p:cNvPr id="43" name="図 42">
            <a:extLst>
              <a:ext uri="{FF2B5EF4-FFF2-40B4-BE49-F238E27FC236}">
                <a16:creationId xmlns:a16="http://schemas.microsoft.com/office/drawing/2014/main" id="{C834B46D-F020-8DDA-7290-0B465D3F90DC}"/>
              </a:ext>
            </a:extLst>
          </p:cNvPr>
          <p:cNvPicPr>
            <a:picLocks noChangeAspect="1"/>
          </p:cNvPicPr>
          <p:nvPr/>
        </p:nvPicPr>
        <p:blipFill>
          <a:blip r:embed="rId6"/>
          <a:stretch>
            <a:fillRect/>
          </a:stretch>
        </p:blipFill>
        <p:spPr>
          <a:xfrm>
            <a:off x="7893848" y="5269208"/>
            <a:ext cx="85351" cy="865707"/>
          </a:xfrm>
          <a:prstGeom prst="rect">
            <a:avLst/>
          </a:prstGeom>
        </p:spPr>
      </p:pic>
      <p:pic>
        <p:nvPicPr>
          <p:cNvPr id="45" name="図 44">
            <a:extLst>
              <a:ext uri="{FF2B5EF4-FFF2-40B4-BE49-F238E27FC236}">
                <a16:creationId xmlns:a16="http://schemas.microsoft.com/office/drawing/2014/main" id="{AC4A0180-E3BF-9662-D607-1ACA83B98D60}"/>
              </a:ext>
            </a:extLst>
          </p:cNvPr>
          <p:cNvPicPr>
            <a:picLocks noChangeAspect="1"/>
          </p:cNvPicPr>
          <p:nvPr/>
        </p:nvPicPr>
        <p:blipFill>
          <a:blip r:embed="rId6"/>
          <a:stretch>
            <a:fillRect/>
          </a:stretch>
        </p:blipFill>
        <p:spPr>
          <a:xfrm>
            <a:off x="8475196" y="5313824"/>
            <a:ext cx="85351" cy="865707"/>
          </a:xfrm>
          <a:prstGeom prst="rect">
            <a:avLst/>
          </a:prstGeom>
        </p:spPr>
      </p:pic>
      <p:pic>
        <p:nvPicPr>
          <p:cNvPr id="46" name="図 45">
            <a:extLst>
              <a:ext uri="{FF2B5EF4-FFF2-40B4-BE49-F238E27FC236}">
                <a16:creationId xmlns:a16="http://schemas.microsoft.com/office/drawing/2014/main" id="{22E4F455-D9C3-5B60-4819-5169E73ABF01}"/>
              </a:ext>
            </a:extLst>
          </p:cNvPr>
          <p:cNvPicPr>
            <a:picLocks noChangeAspect="1"/>
          </p:cNvPicPr>
          <p:nvPr/>
        </p:nvPicPr>
        <p:blipFill>
          <a:blip r:embed="rId6"/>
          <a:stretch>
            <a:fillRect/>
          </a:stretch>
        </p:blipFill>
        <p:spPr>
          <a:xfrm>
            <a:off x="9033880" y="5278590"/>
            <a:ext cx="85351" cy="865707"/>
          </a:xfrm>
          <a:prstGeom prst="rect">
            <a:avLst/>
          </a:prstGeom>
        </p:spPr>
      </p:pic>
      <p:sp>
        <p:nvSpPr>
          <p:cNvPr id="47" name="円柱 46">
            <a:extLst>
              <a:ext uri="{FF2B5EF4-FFF2-40B4-BE49-F238E27FC236}">
                <a16:creationId xmlns:a16="http://schemas.microsoft.com/office/drawing/2014/main" id="{7E68BD17-FB7A-2F1A-D094-9A42A8519BFD}"/>
              </a:ext>
            </a:extLst>
          </p:cNvPr>
          <p:cNvSpPr/>
          <p:nvPr/>
        </p:nvSpPr>
        <p:spPr>
          <a:xfrm>
            <a:off x="9566910" y="5584371"/>
            <a:ext cx="257806" cy="524691"/>
          </a:xfrm>
          <a:prstGeom prst="can">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48" name="円柱 47">
            <a:extLst>
              <a:ext uri="{FF2B5EF4-FFF2-40B4-BE49-F238E27FC236}">
                <a16:creationId xmlns:a16="http://schemas.microsoft.com/office/drawing/2014/main" id="{3B26023D-376B-8128-8560-1D631C1CD7C7}"/>
              </a:ext>
            </a:extLst>
          </p:cNvPr>
          <p:cNvSpPr/>
          <p:nvPr/>
        </p:nvSpPr>
        <p:spPr>
          <a:xfrm>
            <a:off x="10112829" y="5584371"/>
            <a:ext cx="257806" cy="524691"/>
          </a:xfrm>
          <a:prstGeom prst="can">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pic>
        <p:nvPicPr>
          <p:cNvPr id="49" name="図 48">
            <a:extLst>
              <a:ext uri="{FF2B5EF4-FFF2-40B4-BE49-F238E27FC236}">
                <a16:creationId xmlns:a16="http://schemas.microsoft.com/office/drawing/2014/main" id="{5B92A5FF-9CA8-BFCB-E5A6-9E5B1DFDA75D}"/>
              </a:ext>
            </a:extLst>
          </p:cNvPr>
          <p:cNvPicPr>
            <a:picLocks noChangeAspect="1"/>
          </p:cNvPicPr>
          <p:nvPr/>
        </p:nvPicPr>
        <p:blipFill>
          <a:blip r:embed="rId7"/>
          <a:stretch>
            <a:fillRect/>
          </a:stretch>
        </p:blipFill>
        <p:spPr>
          <a:xfrm>
            <a:off x="8604559" y="2462253"/>
            <a:ext cx="902286" cy="536494"/>
          </a:xfrm>
          <a:prstGeom prst="rect">
            <a:avLst/>
          </a:prstGeom>
        </p:spPr>
      </p:pic>
      <p:pic>
        <p:nvPicPr>
          <p:cNvPr id="50" name="図 49">
            <a:extLst>
              <a:ext uri="{FF2B5EF4-FFF2-40B4-BE49-F238E27FC236}">
                <a16:creationId xmlns:a16="http://schemas.microsoft.com/office/drawing/2014/main" id="{471C7142-C463-1C5B-4201-D7B4688E8716}"/>
              </a:ext>
            </a:extLst>
          </p:cNvPr>
          <p:cNvPicPr>
            <a:picLocks noChangeAspect="1"/>
          </p:cNvPicPr>
          <p:nvPr/>
        </p:nvPicPr>
        <p:blipFill>
          <a:blip r:embed="rId7"/>
          <a:stretch>
            <a:fillRect/>
          </a:stretch>
        </p:blipFill>
        <p:spPr>
          <a:xfrm>
            <a:off x="9633235" y="2439903"/>
            <a:ext cx="902286" cy="536494"/>
          </a:xfrm>
          <a:prstGeom prst="rect">
            <a:avLst/>
          </a:prstGeom>
        </p:spPr>
      </p:pic>
      <p:pic>
        <p:nvPicPr>
          <p:cNvPr id="51" name="図 50">
            <a:extLst>
              <a:ext uri="{FF2B5EF4-FFF2-40B4-BE49-F238E27FC236}">
                <a16:creationId xmlns:a16="http://schemas.microsoft.com/office/drawing/2014/main" id="{67F33021-E18A-1149-5AC2-EA1692DC96F8}"/>
              </a:ext>
            </a:extLst>
          </p:cNvPr>
          <p:cNvPicPr>
            <a:picLocks noChangeAspect="1"/>
          </p:cNvPicPr>
          <p:nvPr/>
        </p:nvPicPr>
        <p:blipFill>
          <a:blip r:embed="rId7"/>
          <a:stretch>
            <a:fillRect/>
          </a:stretch>
        </p:blipFill>
        <p:spPr>
          <a:xfrm>
            <a:off x="10658117" y="2394321"/>
            <a:ext cx="902286" cy="536494"/>
          </a:xfrm>
          <a:prstGeom prst="rect">
            <a:avLst/>
          </a:prstGeom>
        </p:spPr>
      </p:pic>
      <p:sp>
        <p:nvSpPr>
          <p:cNvPr id="52" name="フローチャート: 手作業 51">
            <a:extLst>
              <a:ext uri="{FF2B5EF4-FFF2-40B4-BE49-F238E27FC236}">
                <a16:creationId xmlns:a16="http://schemas.microsoft.com/office/drawing/2014/main" id="{B0212A01-6054-D17D-F982-A58CCE8E4F10}"/>
              </a:ext>
            </a:extLst>
          </p:cNvPr>
          <p:cNvSpPr/>
          <p:nvPr/>
        </p:nvSpPr>
        <p:spPr>
          <a:xfrm>
            <a:off x="3643644" y="644035"/>
            <a:ext cx="304924" cy="197427"/>
          </a:xfrm>
          <a:prstGeom prst="flowChartManualOperati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4" name="図 53">
            <a:extLst>
              <a:ext uri="{FF2B5EF4-FFF2-40B4-BE49-F238E27FC236}">
                <a16:creationId xmlns:a16="http://schemas.microsoft.com/office/drawing/2014/main" id="{71E0B779-C2B7-991C-3480-4879BBCBD5E4}"/>
              </a:ext>
            </a:extLst>
          </p:cNvPr>
          <p:cNvPicPr>
            <a:picLocks noChangeAspect="1"/>
          </p:cNvPicPr>
          <p:nvPr/>
        </p:nvPicPr>
        <p:blipFill>
          <a:blip r:embed="rId8"/>
          <a:stretch>
            <a:fillRect/>
          </a:stretch>
        </p:blipFill>
        <p:spPr>
          <a:xfrm>
            <a:off x="1499159" y="1766280"/>
            <a:ext cx="323116" cy="213378"/>
          </a:xfrm>
          <a:prstGeom prst="rect">
            <a:avLst/>
          </a:prstGeom>
        </p:spPr>
      </p:pic>
      <p:pic>
        <p:nvPicPr>
          <p:cNvPr id="55" name="図 54">
            <a:extLst>
              <a:ext uri="{FF2B5EF4-FFF2-40B4-BE49-F238E27FC236}">
                <a16:creationId xmlns:a16="http://schemas.microsoft.com/office/drawing/2014/main" id="{02DFA4C3-1618-2081-4F5A-C19A224436C4}"/>
              </a:ext>
            </a:extLst>
          </p:cNvPr>
          <p:cNvPicPr>
            <a:picLocks noChangeAspect="1"/>
          </p:cNvPicPr>
          <p:nvPr/>
        </p:nvPicPr>
        <p:blipFill>
          <a:blip r:embed="rId8"/>
          <a:stretch>
            <a:fillRect/>
          </a:stretch>
        </p:blipFill>
        <p:spPr>
          <a:xfrm>
            <a:off x="5934442" y="912879"/>
            <a:ext cx="323116" cy="213378"/>
          </a:xfrm>
          <a:prstGeom prst="rect">
            <a:avLst/>
          </a:prstGeom>
        </p:spPr>
      </p:pic>
      <p:pic>
        <p:nvPicPr>
          <p:cNvPr id="56" name="図 55">
            <a:extLst>
              <a:ext uri="{FF2B5EF4-FFF2-40B4-BE49-F238E27FC236}">
                <a16:creationId xmlns:a16="http://schemas.microsoft.com/office/drawing/2014/main" id="{BD7AAF43-6EAE-6B41-05BE-8C405FD94D0C}"/>
              </a:ext>
            </a:extLst>
          </p:cNvPr>
          <p:cNvPicPr>
            <a:picLocks noChangeAspect="1"/>
          </p:cNvPicPr>
          <p:nvPr/>
        </p:nvPicPr>
        <p:blipFill>
          <a:blip r:embed="rId8"/>
          <a:stretch>
            <a:fillRect/>
          </a:stretch>
        </p:blipFill>
        <p:spPr>
          <a:xfrm>
            <a:off x="3204267" y="3215621"/>
            <a:ext cx="323116" cy="213378"/>
          </a:xfrm>
          <a:prstGeom prst="rect">
            <a:avLst/>
          </a:prstGeom>
        </p:spPr>
      </p:pic>
      <p:pic>
        <p:nvPicPr>
          <p:cNvPr id="57" name="図 56">
            <a:extLst>
              <a:ext uri="{FF2B5EF4-FFF2-40B4-BE49-F238E27FC236}">
                <a16:creationId xmlns:a16="http://schemas.microsoft.com/office/drawing/2014/main" id="{7222E8B3-FFE7-C492-20A3-0BF473645722}"/>
              </a:ext>
            </a:extLst>
          </p:cNvPr>
          <p:cNvPicPr>
            <a:picLocks noChangeAspect="1"/>
          </p:cNvPicPr>
          <p:nvPr/>
        </p:nvPicPr>
        <p:blipFill>
          <a:blip r:embed="rId8"/>
          <a:stretch>
            <a:fillRect/>
          </a:stretch>
        </p:blipFill>
        <p:spPr>
          <a:xfrm>
            <a:off x="9166817" y="5886041"/>
            <a:ext cx="323116" cy="213378"/>
          </a:xfrm>
          <a:prstGeom prst="rect">
            <a:avLst/>
          </a:prstGeom>
        </p:spPr>
      </p:pic>
      <p:pic>
        <p:nvPicPr>
          <p:cNvPr id="58" name="図 57">
            <a:extLst>
              <a:ext uri="{FF2B5EF4-FFF2-40B4-BE49-F238E27FC236}">
                <a16:creationId xmlns:a16="http://schemas.microsoft.com/office/drawing/2014/main" id="{33158ED4-1645-90DE-B0CE-A2D57A3C0F34}"/>
              </a:ext>
            </a:extLst>
          </p:cNvPr>
          <p:cNvPicPr>
            <a:picLocks noChangeAspect="1"/>
          </p:cNvPicPr>
          <p:nvPr/>
        </p:nvPicPr>
        <p:blipFill>
          <a:blip r:embed="rId8"/>
          <a:stretch>
            <a:fillRect/>
          </a:stretch>
        </p:blipFill>
        <p:spPr>
          <a:xfrm>
            <a:off x="8156475" y="87621"/>
            <a:ext cx="323116" cy="213378"/>
          </a:xfrm>
          <a:prstGeom prst="rect">
            <a:avLst/>
          </a:prstGeom>
        </p:spPr>
      </p:pic>
      <p:pic>
        <p:nvPicPr>
          <p:cNvPr id="60" name="図 59">
            <a:extLst>
              <a:ext uri="{FF2B5EF4-FFF2-40B4-BE49-F238E27FC236}">
                <a16:creationId xmlns:a16="http://schemas.microsoft.com/office/drawing/2014/main" id="{C15E3A3C-A133-FCB8-8024-AACA92C500DA}"/>
              </a:ext>
            </a:extLst>
          </p:cNvPr>
          <p:cNvPicPr>
            <a:picLocks noChangeAspect="1"/>
          </p:cNvPicPr>
          <p:nvPr/>
        </p:nvPicPr>
        <p:blipFill>
          <a:blip r:embed="rId8"/>
          <a:stretch>
            <a:fillRect/>
          </a:stretch>
        </p:blipFill>
        <p:spPr>
          <a:xfrm>
            <a:off x="11868883" y="3870643"/>
            <a:ext cx="323116" cy="213378"/>
          </a:xfrm>
          <a:prstGeom prst="rect">
            <a:avLst/>
          </a:prstGeom>
        </p:spPr>
      </p:pic>
      <p:pic>
        <p:nvPicPr>
          <p:cNvPr id="61" name="図 60">
            <a:extLst>
              <a:ext uri="{FF2B5EF4-FFF2-40B4-BE49-F238E27FC236}">
                <a16:creationId xmlns:a16="http://schemas.microsoft.com/office/drawing/2014/main" id="{9D8D3738-54C6-8FC1-A696-47BD96FED3F5}"/>
              </a:ext>
            </a:extLst>
          </p:cNvPr>
          <p:cNvPicPr>
            <a:picLocks noChangeAspect="1"/>
          </p:cNvPicPr>
          <p:nvPr/>
        </p:nvPicPr>
        <p:blipFill>
          <a:blip r:embed="rId9"/>
          <a:stretch>
            <a:fillRect/>
          </a:stretch>
        </p:blipFill>
        <p:spPr>
          <a:xfrm rot="10800000">
            <a:off x="2666107" y="-12053"/>
            <a:ext cx="701101" cy="841321"/>
          </a:xfrm>
          <a:prstGeom prst="rect">
            <a:avLst/>
          </a:prstGeom>
        </p:spPr>
      </p:pic>
      <p:sp>
        <p:nvSpPr>
          <p:cNvPr id="62" name="正方形/長方形 61">
            <a:extLst>
              <a:ext uri="{FF2B5EF4-FFF2-40B4-BE49-F238E27FC236}">
                <a16:creationId xmlns:a16="http://schemas.microsoft.com/office/drawing/2014/main" id="{4C40ACCE-DD9C-C98D-6690-971719EB1973}"/>
              </a:ext>
            </a:extLst>
          </p:cNvPr>
          <p:cNvSpPr/>
          <p:nvPr/>
        </p:nvSpPr>
        <p:spPr>
          <a:xfrm>
            <a:off x="3989070" y="1522290"/>
            <a:ext cx="4157451" cy="51707"/>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67" name="フローチャート: 結合子 66">
            <a:extLst>
              <a:ext uri="{FF2B5EF4-FFF2-40B4-BE49-F238E27FC236}">
                <a16:creationId xmlns:a16="http://schemas.microsoft.com/office/drawing/2014/main" id="{E0F0276B-395C-0D9C-CAAC-59960AFC09C8}"/>
              </a:ext>
            </a:extLst>
          </p:cNvPr>
          <p:cNvSpPr/>
          <p:nvPr/>
        </p:nvSpPr>
        <p:spPr>
          <a:xfrm>
            <a:off x="4267200" y="1883229"/>
            <a:ext cx="816365" cy="795406"/>
          </a:xfrm>
          <a:prstGeom prst="flowChartConnector">
            <a:avLst/>
          </a:prstGeom>
          <a:blipFill>
            <a:blip r:embed="rId4"/>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8" name="図 67">
            <a:extLst>
              <a:ext uri="{FF2B5EF4-FFF2-40B4-BE49-F238E27FC236}">
                <a16:creationId xmlns:a16="http://schemas.microsoft.com/office/drawing/2014/main" id="{6384EE75-2ECE-5F0C-61B2-3BCA3CDBF7C8}"/>
              </a:ext>
            </a:extLst>
          </p:cNvPr>
          <p:cNvPicPr>
            <a:picLocks noChangeAspect="1"/>
          </p:cNvPicPr>
          <p:nvPr/>
        </p:nvPicPr>
        <p:blipFill>
          <a:blip r:embed="rId10"/>
          <a:stretch>
            <a:fillRect/>
          </a:stretch>
        </p:blipFill>
        <p:spPr>
          <a:xfrm>
            <a:off x="5691106" y="1869186"/>
            <a:ext cx="835224" cy="810838"/>
          </a:xfrm>
          <a:prstGeom prst="rect">
            <a:avLst/>
          </a:prstGeom>
        </p:spPr>
      </p:pic>
      <p:pic>
        <p:nvPicPr>
          <p:cNvPr id="69" name="図 68">
            <a:extLst>
              <a:ext uri="{FF2B5EF4-FFF2-40B4-BE49-F238E27FC236}">
                <a16:creationId xmlns:a16="http://schemas.microsoft.com/office/drawing/2014/main" id="{BB8C5CA4-C6D0-79D7-024D-E1A14CF062BF}"/>
              </a:ext>
            </a:extLst>
          </p:cNvPr>
          <p:cNvPicPr>
            <a:picLocks noChangeAspect="1"/>
          </p:cNvPicPr>
          <p:nvPr/>
        </p:nvPicPr>
        <p:blipFill>
          <a:blip r:embed="rId10"/>
          <a:stretch>
            <a:fillRect/>
          </a:stretch>
        </p:blipFill>
        <p:spPr>
          <a:xfrm>
            <a:off x="7110878" y="1887413"/>
            <a:ext cx="835224" cy="810838"/>
          </a:xfrm>
          <a:prstGeom prst="rect">
            <a:avLst/>
          </a:prstGeom>
        </p:spPr>
      </p:pic>
    </p:spTree>
    <p:extLst>
      <p:ext uri="{BB962C8B-B14F-4D97-AF65-F5344CB8AC3E}">
        <p14:creationId xmlns:p14="http://schemas.microsoft.com/office/powerpoint/2010/main" val="1382651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A6C2D0D0-27CE-D8C0-B599-808BB9A20758}"/>
              </a:ext>
            </a:extLst>
          </p:cNvPr>
          <p:cNvSpPr>
            <a:spLocks noGrp="1"/>
          </p:cNvSpPr>
          <p:nvPr>
            <p:ph type="title"/>
          </p:nvPr>
        </p:nvSpPr>
        <p:spPr/>
        <p:txBody>
          <a:bodyPr>
            <a:normAutofit/>
          </a:bodyPr>
          <a:lstStyle/>
          <a:p>
            <a:pPr algn="ctr"/>
            <a:r>
              <a:rPr lang="ja-JP" altLang="en-US" sz="6000" dirty="0">
                <a:latin typeface="BIZ UDP明朝 Medium" panose="02020500000000000000" pitchFamily="18" charset="-128"/>
                <a:ea typeface="BIZ UDP明朝 Medium" panose="02020500000000000000" pitchFamily="18" charset="-128"/>
              </a:rPr>
              <a:t>期待される効果</a:t>
            </a:r>
          </a:p>
        </p:txBody>
      </p:sp>
      <p:sp>
        <p:nvSpPr>
          <p:cNvPr id="4" name="コンテンツ プレースホルダー 3">
            <a:extLst>
              <a:ext uri="{FF2B5EF4-FFF2-40B4-BE49-F238E27FC236}">
                <a16:creationId xmlns:a16="http://schemas.microsoft.com/office/drawing/2014/main" id="{3A59077D-1518-0487-A0FD-47B0A1A069AD}"/>
              </a:ext>
            </a:extLst>
          </p:cNvPr>
          <p:cNvSpPr>
            <a:spLocks noGrp="1"/>
          </p:cNvSpPr>
          <p:nvPr>
            <p:ph idx="1"/>
          </p:nvPr>
        </p:nvSpPr>
        <p:spPr/>
        <p:txBody>
          <a:bodyPr>
            <a:normAutofit lnSpcReduction="10000"/>
          </a:bodyPr>
          <a:lstStyle/>
          <a:p>
            <a:r>
              <a:rPr lang="ja-JP" altLang="en-US" sz="2400" dirty="0"/>
              <a:t>一人であっても集中して勉強や仕事をすることができる。</a:t>
            </a:r>
            <a:endParaRPr lang="en-US" altLang="ja-JP" sz="2400" dirty="0"/>
          </a:p>
          <a:p>
            <a:r>
              <a:rPr lang="ja-JP" altLang="en-US" sz="2400" dirty="0"/>
              <a:t>利用できる人に制限がなく、小さな子供からおじいさんまで老若男女が利用できることから安心して図書館を利用することができる。</a:t>
            </a:r>
            <a:endParaRPr lang="en-US" altLang="ja-JP" sz="2400" dirty="0"/>
          </a:p>
          <a:p>
            <a:r>
              <a:rPr lang="ja-JP" altLang="en-US" sz="2400" dirty="0"/>
              <a:t>情報量が充実しているので何かを調べてまとめたりするのに適している。</a:t>
            </a:r>
            <a:endParaRPr lang="en-US" altLang="ja-JP" sz="2400" dirty="0"/>
          </a:p>
          <a:p>
            <a:r>
              <a:rPr lang="ja-JP" altLang="en-US" sz="2400" dirty="0"/>
              <a:t>空調管理が徹底されているので寒暖を気にせず、自分の作業に専念することができる</a:t>
            </a:r>
            <a:r>
              <a:rPr lang="ja-JP" altLang="en-US" dirty="0"/>
              <a:t>。</a:t>
            </a:r>
          </a:p>
        </p:txBody>
      </p:sp>
    </p:spTree>
    <p:extLst>
      <p:ext uri="{BB962C8B-B14F-4D97-AF65-F5344CB8AC3E}">
        <p14:creationId xmlns:p14="http://schemas.microsoft.com/office/powerpoint/2010/main" val="137067468"/>
      </p:ext>
    </p:extLst>
  </p:cSld>
  <p:clrMapOvr>
    <a:masterClrMapping/>
  </p:clrMapOvr>
</p:sld>
</file>

<file path=ppt/theme/theme1.xml><?xml version="1.0" encoding="utf-8"?>
<a:theme xmlns:a="http://schemas.openxmlformats.org/drawingml/2006/main" name="ギャラリー">
  <a:themeElements>
    <a:clrScheme name="緑">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ギャラリー">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ギャラリー">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ギャラリー</Template>
  <TotalTime>382</TotalTime>
  <Words>452</Words>
  <Application>Microsoft Office PowerPoint</Application>
  <PresentationFormat>ワイド画面</PresentationFormat>
  <Paragraphs>39</Paragraphs>
  <Slides>9</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9</vt:i4>
      </vt:variant>
    </vt:vector>
  </HeadingPairs>
  <TitlesOfParts>
    <vt:vector size="17" baseType="lpstr">
      <vt:lpstr>BIZ UDPゴシック</vt:lpstr>
      <vt:lpstr>BIZ UDP明朝 Medium</vt:lpstr>
      <vt:lpstr>BIZ UD明朝 Medium</vt:lpstr>
      <vt:lpstr>游ゴシック</vt:lpstr>
      <vt:lpstr>Arial</vt:lpstr>
      <vt:lpstr>Gill Sans MT</vt:lpstr>
      <vt:lpstr>Wingdings</vt:lpstr>
      <vt:lpstr>ギャラリー</vt:lpstr>
      <vt:lpstr>利用しやすい図書館</vt:lpstr>
      <vt:lpstr>～今回のテーマ～ これまで以上に利用したくなるような図書館を提案する！</vt:lpstr>
      <vt:lpstr>顕在的ニーズ</vt:lpstr>
      <vt:lpstr>潜在的ニーズ</vt:lpstr>
      <vt:lpstr>課題定義 </vt:lpstr>
      <vt:lpstr>コンセプト</vt:lpstr>
      <vt:lpstr>プロダクト</vt:lpstr>
      <vt:lpstr>PowerPoint プレゼンテーション</vt:lpstr>
      <vt:lpstr>期待される効果</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輝星 五十嵐</dc:creator>
  <cp:lastModifiedBy>輝星 五十嵐</cp:lastModifiedBy>
  <cp:revision>1</cp:revision>
  <dcterms:created xsi:type="dcterms:W3CDTF">2024-06-09T15:44:52Z</dcterms:created>
  <dcterms:modified xsi:type="dcterms:W3CDTF">2024-06-11T07:58:30Z</dcterms:modified>
</cp:coreProperties>
</file>